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2.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691" r:id="rId3"/>
    <p:sldMasterId id="2147483722" r:id="rId4"/>
  </p:sldMasterIdLst>
  <p:notesMasterIdLst>
    <p:notesMasterId r:id="rId29"/>
  </p:notesMasterIdLst>
  <p:sldIdLst>
    <p:sldId id="257" r:id="rId5"/>
    <p:sldId id="281" r:id="rId6"/>
    <p:sldId id="261" r:id="rId7"/>
    <p:sldId id="271" r:id="rId8"/>
    <p:sldId id="273" r:id="rId9"/>
    <p:sldId id="272" r:id="rId10"/>
    <p:sldId id="265" r:id="rId11"/>
    <p:sldId id="266" r:id="rId12"/>
    <p:sldId id="267" r:id="rId13"/>
    <p:sldId id="268" r:id="rId14"/>
    <p:sldId id="269" r:id="rId15"/>
    <p:sldId id="274" r:id="rId16"/>
    <p:sldId id="275" r:id="rId17"/>
    <p:sldId id="276" r:id="rId18"/>
    <p:sldId id="277" r:id="rId19"/>
    <p:sldId id="278" r:id="rId20"/>
    <p:sldId id="282" r:id="rId21"/>
    <p:sldId id="283" r:id="rId22"/>
    <p:sldId id="284" r:id="rId23"/>
    <p:sldId id="285" r:id="rId24"/>
    <p:sldId id="286" r:id="rId25"/>
    <p:sldId id="287" r:id="rId26"/>
    <p:sldId id="288"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5927"/>
    <a:srgbClr val="8FB503"/>
    <a:srgbClr val="FFFFFF"/>
    <a:srgbClr val="8DD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83" autoAdjust="0"/>
    <p:restoredTop sz="94660"/>
  </p:normalViewPr>
  <p:slideViewPr>
    <p:cSldViewPr snapToGrid="0">
      <p:cViewPr varScale="1">
        <p:scale>
          <a:sx n="74" d="100"/>
          <a:sy n="74"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nguyen.120884@gmail.com" userId="651e288c627e6f58" providerId="LiveId" clId="{3255293C-69F8-46CC-8994-AB529D62E9BC}"/>
    <pc:docChg chg="custSel addSld modSld">
      <pc:chgData name="dainguyen.120884@gmail.com" userId="651e288c627e6f58" providerId="LiveId" clId="{3255293C-69F8-46CC-8994-AB529D62E9BC}" dt="2021-12-29T15:37:27.666" v="14" actId="1076"/>
      <pc:docMkLst>
        <pc:docMk/>
      </pc:docMkLst>
      <pc:sldChg chg="modSp new mod">
        <pc:chgData name="dainguyen.120884@gmail.com" userId="651e288c627e6f58" providerId="LiveId" clId="{3255293C-69F8-46CC-8994-AB529D62E9BC}" dt="2021-12-29T15:37:27.666" v="14" actId="1076"/>
        <pc:sldMkLst>
          <pc:docMk/>
          <pc:sldMk cId="2228671993" sldId="281"/>
        </pc:sldMkLst>
        <pc:spChg chg="mod">
          <ac:chgData name="dainguyen.120884@gmail.com" userId="651e288c627e6f58" providerId="LiveId" clId="{3255293C-69F8-46CC-8994-AB529D62E9BC}" dt="2021-12-29T15:37:27.666" v="14" actId="1076"/>
          <ac:spMkLst>
            <pc:docMk/>
            <pc:sldMk cId="2228671993" sldId="281"/>
            <ac:spMk id="2" creationId="{6192AB64-749D-496D-80C4-C523B876F7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09/01/2022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0902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351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3321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23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Tree>
    <p:extLst>
      <p:ext uri="{BB962C8B-B14F-4D97-AF65-F5344CB8AC3E}">
        <p14:creationId xmlns:p14="http://schemas.microsoft.com/office/powerpoint/2010/main" val="217289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4"/>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4"/>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56" name="Google Shape;56;p13"/>
          <p:cNvSpPr txBox="1">
            <a:spLocks noGrp="1"/>
          </p:cNvSpPr>
          <p:nvPr>
            <p:ph type="title" idx="14" hasCustomPrompt="1"/>
          </p:nvPr>
        </p:nvSpPr>
        <p:spPr>
          <a:xfrm>
            <a:off x="6256134"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57" name="Google Shape;57;p13"/>
          <p:cNvSpPr txBox="1">
            <a:spLocks noGrp="1"/>
          </p:cNvSpPr>
          <p:nvPr>
            <p:ph type="title" idx="15" hasCustomPrompt="1"/>
          </p:nvPr>
        </p:nvSpPr>
        <p:spPr>
          <a:xfrm>
            <a:off x="6256134"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Tree>
    <p:extLst>
      <p:ext uri="{BB962C8B-B14F-4D97-AF65-F5344CB8AC3E}">
        <p14:creationId xmlns:p14="http://schemas.microsoft.com/office/powerpoint/2010/main" val="1417023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2"/>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415765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2"/>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7171317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1"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799"/>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1" y="2949668"/>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6"/>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869766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2"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2"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8703268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4"/>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1" name="Google Shape;81;p19"/>
          <p:cNvSpPr txBox="1">
            <a:spLocks noGrp="1"/>
          </p:cNvSpPr>
          <p:nvPr>
            <p:ph type="subTitle" idx="1"/>
          </p:nvPr>
        </p:nvSpPr>
        <p:spPr>
          <a:xfrm>
            <a:off x="1223834" y="4297650"/>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4"/>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3" name="Google Shape;83;p19"/>
          <p:cNvSpPr txBox="1">
            <a:spLocks noGrp="1"/>
          </p:cNvSpPr>
          <p:nvPr>
            <p:ph type="subTitle" idx="3"/>
          </p:nvPr>
        </p:nvSpPr>
        <p:spPr>
          <a:xfrm>
            <a:off x="4544267" y="4297684"/>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71777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8"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9" name="Google Shape;89;p20"/>
          <p:cNvSpPr txBox="1">
            <a:spLocks noGrp="1"/>
          </p:cNvSpPr>
          <p:nvPr>
            <p:ph type="subTitle" idx="1"/>
          </p:nvPr>
        </p:nvSpPr>
        <p:spPr>
          <a:xfrm>
            <a:off x="3174468"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8"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93" name="Google Shape;93;p20"/>
          <p:cNvSpPr txBox="1">
            <a:spLocks noGrp="1"/>
          </p:cNvSpPr>
          <p:nvPr>
            <p:ph type="subTitle" idx="5"/>
          </p:nvPr>
        </p:nvSpPr>
        <p:spPr>
          <a:xfrm>
            <a:off x="3174468"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42136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997806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20119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245783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334182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45706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948150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06887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8"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7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349134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72668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71833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8"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7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327422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1" y="2750634"/>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7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125" name="Google Shape;125;p32"/>
          <p:cNvSpPr txBox="1">
            <a:spLocks noGrp="1"/>
          </p:cNvSpPr>
          <p:nvPr>
            <p:ph type="title" idx="2" hasCustomPrompt="1"/>
          </p:nvPr>
        </p:nvSpPr>
        <p:spPr>
          <a:xfrm>
            <a:off x="5034201"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26" name="Google Shape;126;p32"/>
          <p:cNvSpPr txBox="1">
            <a:spLocks noGrp="1"/>
          </p:cNvSpPr>
          <p:nvPr>
            <p:ph type="subTitle" idx="1"/>
          </p:nvPr>
        </p:nvSpPr>
        <p:spPr>
          <a:xfrm>
            <a:off x="4391601"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4878978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090276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3"/>
            </a:lvl1pPr>
            <a:lvl2pPr lvl="1" algn="ctr">
              <a:spcBef>
                <a:spcPts val="0"/>
              </a:spcBef>
              <a:spcAft>
                <a:spcPts val="0"/>
              </a:spcAft>
              <a:buClr>
                <a:srgbClr val="191919"/>
              </a:buClr>
              <a:buSzPts val="5200"/>
              <a:buNone/>
              <a:defRPr sz="6931">
                <a:solidFill>
                  <a:srgbClr val="191919"/>
                </a:solidFill>
              </a:defRPr>
            </a:lvl2pPr>
            <a:lvl3pPr lvl="2" algn="ctr">
              <a:spcBef>
                <a:spcPts val="0"/>
              </a:spcBef>
              <a:spcAft>
                <a:spcPts val="0"/>
              </a:spcAft>
              <a:buClr>
                <a:srgbClr val="191919"/>
              </a:buClr>
              <a:buSzPts val="5200"/>
              <a:buNone/>
              <a:defRPr sz="6931">
                <a:solidFill>
                  <a:srgbClr val="191919"/>
                </a:solidFill>
              </a:defRPr>
            </a:lvl3pPr>
            <a:lvl4pPr lvl="3" algn="ctr">
              <a:spcBef>
                <a:spcPts val="0"/>
              </a:spcBef>
              <a:spcAft>
                <a:spcPts val="0"/>
              </a:spcAft>
              <a:buClr>
                <a:srgbClr val="191919"/>
              </a:buClr>
              <a:buSzPts val="5200"/>
              <a:buNone/>
              <a:defRPr sz="6931">
                <a:solidFill>
                  <a:srgbClr val="191919"/>
                </a:solidFill>
              </a:defRPr>
            </a:lvl4pPr>
            <a:lvl5pPr lvl="4" algn="ctr">
              <a:spcBef>
                <a:spcPts val="0"/>
              </a:spcBef>
              <a:spcAft>
                <a:spcPts val="0"/>
              </a:spcAft>
              <a:buClr>
                <a:srgbClr val="191919"/>
              </a:buClr>
              <a:buSzPts val="5200"/>
              <a:buNone/>
              <a:defRPr sz="6931">
                <a:solidFill>
                  <a:srgbClr val="191919"/>
                </a:solidFill>
              </a:defRPr>
            </a:lvl5pPr>
            <a:lvl6pPr lvl="5" algn="ctr">
              <a:spcBef>
                <a:spcPts val="0"/>
              </a:spcBef>
              <a:spcAft>
                <a:spcPts val="0"/>
              </a:spcAft>
              <a:buClr>
                <a:srgbClr val="191919"/>
              </a:buClr>
              <a:buSzPts val="5200"/>
              <a:buNone/>
              <a:defRPr sz="6931">
                <a:solidFill>
                  <a:srgbClr val="191919"/>
                </a:solidFill>
              </a:defRPr>
            </a:lvl6pPr>
            <a:lvl7pPr lvl="6" algn="ctr">
              <a:spcBef>
                <a:spcPts val="0"/>
              </a:spcBef>
              <a:spcAft>
                <a:spcPts val="0"/>
              </a:spcAft>
              <a:buClr>
                <a:srgbClr val="191919"/>
              </a:buClr>
              <a:buSzPts val="5200"/>
              <a:buNone/>
              <a:defRPr sz="6931">
                <a:solidFill>
                  <a:srgbClr val="191919"/>
                </a:solidFill>
              </a:defRPr>
            </a:lvl7pPr>
            <a:lvl8pPr lvl="7" algn="ctr">
              <a:spcBef>
                <a:spcPts val="0"/>
              </a:spcBef>
              <a:spcAft>
                <a:spcPts val="0"/>
              </a:spcAft>
              <a:buClr>
                <a:srgbClr val="191919"/>
              </a:buClr>
              <a:buSzPts val="5200"/>
              <a:buNone/>
              <a:defRPr sz="6931">
                <a:solidFill>
                  <a:srgbClr val="191919"/>
                </a:solidFill>
              </a:defRPr>
            </a:lvl8pPr>
            <a:lvl9pPr lvl="8" algn="ctr">
              <a:spcBef>
                <a:spcPts val="0"/>
              </a:spcBef>
              <a:spcAft>
                <a:spcPts val="0"/>
              </a:spcAft>
              <a:buClr>
                <a:srgbClr val="191919"/>
              </a:buClr>
              <a:buSzPts val="5200"/>
              <a:buNone/>
              <a:defRPr sz="6931">
                <a:solidFill>
                  <a:srgbClr val="191919"/>
                </a:solidFill>
              </a:defRPr>
            </a:lvl9pPr>
          </a:lstStyle>
          <a:p>
            <a:endParaRPr/>
          </a:p>
        </p:txBody>
      </p:sp>
      <p:sp>
        <p:nvSpPr>
          <p:cNvPr id="10" name="Google Shape;10;p2"/>
          <p:cNvSpPr txBox="1">
            <a:spLocks noGrp="1"/>
          </p:cNvSpPr>
          <p:nvPr>
            <p:ph type="subTitle" idx="1"/>
          </p:nvPr>
        </p:nvSpPr>
        <p:spPr>
          <a:xfrm>
            <a:off x="960000" y="4987568"/>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34937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61346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81992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srgbClr val="F09420"/>
                </a:solidFill>
                <a:effectLst/>
                <a:uLnTx/>
                <a:uFillTx/>
                <a:latin typeface="Arial"/>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1/9/2022</a:t>
            </a:fld>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srgbClr val="F09420"/>
                </a:solidFill>
                <a:effectLst/>
                <a:uLnTx/>
                <a:uFillTx/>
                <a:latin typeface="Arial"/>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pic>
        <p:nvPicPr>
          <p:cNvPr id="5" name="Picture 4">
            <a:extLst>
              <a:ext uri="{FF2B5EF4-FFF2-40B4-BE49-F238E27FC236}">
                <a16:creationId xmlns:a16="http://schemas.microsoft.com/office/drawing/2014/main" id="{BB2594F6-DA59-4B1E-9628-93BA0E71C8FE}"/>
              </a:ext>
            </a:extLst>
          </p:cNvPr>
          <p:cNvPicPr>
            <a:picLocks noChangeAspect="1"/>
          </p:cNvPicPr>
          <p:nvPr userDrawn="1"/>
        </p:nvPicPr>
        <p:blipFill>
          <a:blip r:embed="rId2"/>
          <a:stretch>
            <a:fillRect/>
          </a:stretch>
        </p:blipFill>
        <p:spPr>
          <a:xfrm>
            <a:off x="1" y="0"/>
            <a:ext cx="12192000" cy="6855519"/>
          </a:xfrm>
          <a:prstGeom prst="rect">
            <a:avLst/>
          </a:prstGeom>
        </p:spPr>
      </p:pic>
    </p:spTree>
    <p:extLst>
      <p:ext uri="{BB962C8B-B14F-4D97-AF65-F5344CB8AC3E}">
        <p14:creationId xmlns:p14="http://schemas.microsoft.com/office/powerpoint/2010/main" val="38731849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4"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797"/>
            </a:lvl1pPr>
            <a:lvl2pPr lvl="1" algn="ctr">
              <a:spcBef>
                <a:spcPts val="0"/>
              </a:spcBef>
              <a:spcAft>
                <a:spcPts val="0"/>
              </a:spcAft>
              <a:buSzPts val="3600"/>
              <a:buNone/>
              <a:defRPr sz="4799"/>
            </a:lvl2pPr>
            <a:lvl3pPr lvl="2" algn="ctr">
              <a:spcBef>
                <a:spcPts val="0"/>
              </a:spcBef>
              <a:spcAft>
                <a:spcPts val="0"/>
              </a:spcAft>
              <a:buSzPts val="3600"/>
              <a:buNone/>
              <a:defRPr sz="4799"/>
            </a:lvl3pPr>
            <a:lvl4pPr lvl="3" algn="ctr">
              <a:spcBef>
                <a:spcPts val="0"/>
              </a:spcBef>
              <a:spcAft>
                <a:spcPts val="0"/>
              </a:spcAft>
              <a:buSzPts val="3600"/>
              <a:buNone/>
              <a:defRPr sz="4799"/>
            </a:lvl4pPr>
            <a:lvl5pPr lvl="4" algn="ctr">
              <a:spcBef>
                <a:spcPts val="0"/>
              </a:spcBef>
              <a:spcAft>
                <a:spcPts val="0"/>
              </a:spcAft>
              <a:buSzPts val="3600"/>
              <a:buNone/>
              <a:defRPr sz="4799"/>
            </a:lvl5pPr>
            <a:lvl6pPr lvl="5" algn="ctr">
              <a:spcBef>
                <a:spcPts val="0"/>
              </a:spcBef>
              <a:spcAft>
                <a:spcPts val="0"/>
              </a:spcAft>
              <a:buSzPts val="3600"/>
              <a:buNone/>
              <a:defRPr sz="4799"/>
            </a:lvl6pPr>
            <a:lvl7pPr lvl="6" algn="ctr">
              <a:spcBef>
                <a:spcPts val="0"/>
              </a:spcBef>
              <a:spcAft>
                <a:spcPts val="0"/>
              </a:spcAft>
              <a:buSzPts val="3600"/>
              <a:buNone/>
              <a:defRPr sz="4799"/>
            </a:lvl7pPr>
            <a:lvl8pPr lvl="7" algn="ctr">
              <a:spcBef>
                <a:spcPts val="0"/>
              </a:spcBef>
              <a:spcAft>
                <a:spcPts val="0"/>
              </a:spcAft>
              <a:buSzPts val="3600"/>
              <a:buNone/>
              <a:defRPr sz="4799"/>
            </a:lvl8pPr>
            <a:lvl9pPr lvl="8" algn="ctr">
              <a:spcBef>
                <a:spcPts val="0"/>
              </a:spcBef>
              <a:spcAft>
                <a:spcPts val="0"/>
              </a:spcAft>
              <a:buSzPts val="3600"/>
              <a:buNone/>
              <a:defRPr sz="4799"/>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2" y="-1734032"/>
            <a:ext cx="9128297" cy="15504064"/>
          </a:xfrm>
          <a:prstGeom prst="rect">
            <a:avLst/>
          </a:prstGeom>
          <a:noFill/>
          <a:ln>
            <a:noFill/>
          </a:ln>
        </p:spPr>
      </p:pic>
    </p:spTree>
    <p:extLst>
      <p:ext uri="{BB962C8B-B14F-4D97-AF65-F5344CB8AC3E}">
        <p14:creationId xmlns:p14="http://schemas.microsoft.com/office/powerpoint/2010/main" val="1816747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1" y="1621003"/>
            <a:ext cx="10272000" cy="4555200"/>
          </a:xfrm>
          <a:prstGeom prst="rect">
            <a:avLst/>
          </a:prstGeom>
        </p:spPr>
        <p:txBody>
          <a:bodyPr spcFirstLastPara="1" wrap="square" lIns="91425" tIns="91425" rIns="91425" bIns="91425" anchor="t" anchorCtr="0">
            <a:noAutofit/>
          </a:bodyPr>
          <a:lstStyle>
            <a:lvl1pPr marL="609402" lvl="0" indent="-406268" rtl="0">
              <a:lnSpc>
                <a:spcPct val="100000"/>
              </a:lnSpc>
              <a:spcBef>
                <a:spcPts val="0"/>
              </a:spcBef>
              <a:spcAft>
                <a:spcPts val="0"/>
              </a:spcAft>
              <a:buClr>
                <a:srgbClr val="434343"/>
              </a:buClr>
              <a:buSzPts val="1200"/>
              <a:buAutoNum type="arabicPeriod"/>
              <a:defRPr sz="1600">
                <a:solidFill>
                  <a:srgbClr val="434343"/>
                </a:solidFill>
              </a:defRPr>
            </a:lvl1pPr>
            <a:lvl2pPr marL="1218804" lvl="1" indent="-406268"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205" lvl="2" indent="-406268"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7607" lvl="3" indent="-406268"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009" lvl="4" indent="-406268"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6412" lvl="5" indent="-406268"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5813" lvl="6" indent="-406268"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5215" lvl="7" indent="-406268"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4617" lvl="8" indent="-406268"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6975097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1" y="1742801"/>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29"/>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endParaRPr/>
          </a:p>
        </p:txBody>
      </p:sp>
    </p:spTree>
    <p:extLst>
      <p:ext uri="{BB962C8B-B14F-4D97-AF65-F5344CB8AC3E}">
        <p14:creationId xmlns:p14="http://schemas.microsoft.com/office/powerpoint/2010/main" val="9141612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8"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799"/>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36" name="Google Shape;36;p9"/>
          <p:cNvSpPr txBox="1">
            <a:spLocks noGrp="1"/>
          </p:cNvSpPr>
          <p:nvPr>
            <p:ph type="subTitle" idx="1"/>
          </p:nvPr>
        </p:nvSpPr>
        <p:spPr>
          <a:xfrm>
            <a:off x="3365401"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2558230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1" y="3047201"/>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90511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1"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25"/>
            </a:lvl1pPr>
            <a:lvl2pPr lvl="1" algn="ctr">
              <a:spcBef>
                <a:spcPts val="0"/>
              </a:spcBef>
              <a:spcAft>
                <a:spcPts val="0"/>
              </a:spcAft>
              <a:buSzPts val="9600"/>
              <a:buNone/>
              <a:defRPr sz="12796"/>
            </a:lvl2pPr>
            <a:lvl3pPr lvl="2" algn="ctr">
              <a:spcBef>
                <a:spcPts val="0"/>
              </a:spcBef>
              <a:spcAft>
                <a:spcPts val="0"/>
              </a:spcAft>
              <a:buSzPts val="9600"/>
              <a:buNone/>
              <a:defRPr sz="12796"/>
            </a:lvl3pPr>
            <a:lvl4pPr lvl="3" algn="ctr">
              <a:spcBef>
                <a:spcPts val="0"/>
              </a:spcBef>
              <a:spcAft>
                <a:spcPts val="0"/>
              </a:spcAft>
              <a:buSzPts val="9600"/>
              <a:buNone/>
              <a:defRPr sz="12796"/>
            </a:lvl4pPr>
            <a:lvl5pPr lvl="4" algn="ctr">
              <a:spcBef>
                <a:spcPts val="0"/>
              </a:spcBef>
              <a:spcAft>
                <a:spcPts val="0"/>
              </a:spcAft>
              <a:buSzPts val="9600"/>
              <a:buNone/>
              <a:defRPr sz="12796"/>
            </a:lvl5pPr>
            <a:lvl6pPr lvl="5" algn="ctr">
              <a:spcBef>
                <a:spcPts val="0"/>
              </a:spcBef>
              <a:spcAft>
                <a:spcPts val="0"/>
              </a:spcAft>
              <a:buSzPts val="9600"/>
              <a:buNone/>
              <a:defRPr sz="12796"/>
            </a:lvl6pPr>
            <a:lvl7pPr lvl="6" algn="ctr">
              <a:spcBef>
                <a:spcPts val="0"/>
              </a:spcBef>
              <a:spcAft>
                <a:spcPts val="0"/>
              </a:spcAft>
              <a:buSzPts val="9600"/>
              <a:buNone/>
              <a:defRPr sz="12796"/>
            </a:lvl7pPr>
            <a:lvl8pPr lvl="7" algn="ctr">
              <a:spcBef>
                <a:spcPts val="0"/>
              </a:spcBef>
              <a:spcAft>
                <a:spcPts val="0"/>
              </a:spcAft>
              <a:buSzPts val="9600"/>
              <a:buNone/>
              <a:defRPr sz="12796"/>
            </a:lvl8pPr>
            <a:lvl9pPr lvl="8" algn="ctr">
              <a:spcBef>
                <a:spcPts val="0"/>
              </a:spcBef>
              <a:spcAft>
                <a:spcPts val="0"/>
              </a:spcAft>
              <a:buSzPts val="9600"/>
              <a:buNone/>
              <a:defRPr sz="12796"/>
            </a:lvl9pPr>
          </a:lstStyle>
          <a:p>
            <a:r>
              <a:t>xx%</a:t>
            </a:r>
          </a:p>
        </p:txBody>
      </p:sp>
      <p:sp>
        <p:nvSpPr>
          <p:cNvPr id="41" name="Google Shape;41;p11"/>
          <p:cNvSpPr txBox="1">
            <a:spLocks noGrp="1"/>
          </p:cNvSpPr>
          <p:nvPr>
            <p:ph type="subTitle" idx="1"/>
          </p:nvPr>
        </p:nvSpPr>
        <p:spPr>
          <a:xfrm>
            <a:off x="1712001"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2"/>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27994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4"/>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4"/>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56" name="Google Shape;56;p13"/>
          <p:cNvSpPr txBox="1">
            <a:spLocks noGrp="1"/>
          </p:cNvSpPr>
          <p:nvPr>
            <p:ph type="title" idx="14" hasCustomPrompt="1"/>
          </p:nvPr>
        </p:nvSpPr>
        <p:spPr>
          <a:xfrm>
            <a:off x="6256134"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57" name="Google Shape;57;p13"/>
          <p:cNvSpPr txBox="1">
            <a:spLocks noGrp="1"/>
          </p:cNvSpPr>
          <p:nvPr>
            <p:ph type="title" idx="15" hasCustomPrompt="1"/>
          </p:nvPr>
        </p:nvSpPr>
        <p:spPr>
          <a:xfrm>
            <a:off x="6256134"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797"/>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Tree>
    <p:extLst>
      <p:ext uri="{BB962C8B-B14F-4D97-AF65-F5344CB8AC3E}">
        <p14:creationId xmlns:p14="http://schemas.microsoft.com/office/powerpoint/2010/main" val="1578879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4"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797"/>
            </a:lvl1pPr>
            <a:lvl2pPr lvl="1" algn="ctr">
              <a:spcBef>
                <a:spcPts val="0"/>
              </a:spcBef>
              <a:spcAft>
                <a:spcPts val="0"/>
              </a:spcAft>
              <a:buSzPts val="3600"/>
              <a:buNone/>
              <a:defRPr sz="4799"/>
            </a:lvl2pPr>
            <a:lvl3pPr lvl="2" algn="ctr">
              <a:spcBef>
                <a:spcPts val="0"/>
              </a:spcBef>
              <a:spcAft>
                <a:spcPts val="0"/>
              </a:spcAft>
              <a:buSzPts val="3600"/>
              <a:buNone/>
              <a:defRPr sz="4799"/>
            </a:lvl3pPr>
            <a:lvl4pPr lvl="3" algn="ctr">
              <a:spcBef>
                <a:spcPts val="0"/>
              </a:spcBef>
              <a:spcAft>
                <a:spcPts val="0"/>
              </a:spcAft>
              <a:buSzPts val="3600"/>
              <a:buNone/>
              <a:defRPr sz="4799"/>
            </a:lvl4pPr>
            <a:lvl5pPr lvl="4" algn="ctr">
              <a:spcBef>
                <a:spcPts val="0"/>
              </a:spcBef>
              <a:spcAft>
                <a:spcPts val="0"/>
              </a:spcAft>
              <a:buSzPts val="3600"/>
              <a:buNone/>
              <a:defRPr sz="4799"/>
            </a:lvl5pPr>
            <a:lvl6pPr lvl="5" algn="ctr">
              <a:spcBef>
                <a:spcPts val="0"/>
              </a:spcBef>
              <a:spcAft>
                <a:spcPts val="0"/>
              </a:spcAft>
              <a:buSzPts val="3600"/>
              <a:buNone/>
              <a:defRPr sz="4799"/>
            </a:lvl6pPr>
            <a:lvl7pPr lvl="6" algn="ctr">
              <a:spcBef>
                <a:spcPts val="0"/>
              </a:spcBef>
              <a:spcAft>
                <a:spcPts val="0"/>
              </a:spcAft>
              <a:buSzPts val="3600"/>
              <a:buNone/>
              <a:defRPr sz="4799"/>
            </a:lvl7pPr>
            <a:lvl8pPr lvl="7" algn="ctr">
              <a:spcBef>
                <a:spcPts val="0"/>
              </a:spcBef>
              <a:spcAft>
                <a:spcPts val="0"/>
              </a:spcAft>
              <a:buSzPts val="3600"/>
              <a:buNone/>
              <a:defRPr sz="4799"/>
            </a:lvl8pPr>
            <a:lvl9pPr lvl="8" algn="ctr">
              <a:spcBef>
                <a:spcPts val="0"/>
              </a:spcBef>
              <a:spcAft>
                <a:spcPts val="0"/>
              </a:spcAft>
              <a:buSzPts val="3600"/>
              <a:buNone/>
              <a:defRPr sz="4799"/>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2" y="-1734032"/>
            <a:ext cx="9128297" cy="15504064"/>
          </a:xfrm>
          <a:prstGeom prst="rect">
            <a:avLst/>
          </a:prstGeom>
          <a:noFill/>
          <a:ln>
            <a:noFill/>
          </a:ln>
        </p:spPr>
      </p:pic>
    </p:spTree>
    <p:extLst>
      <p:ext uri="{BB962C8B-B14F-4D97-AF65-F5344CB8AC3E}">
        <p14:creationId xmlns:p14="http://schemas.microsoft.com/office/powerpoint/2010/main" val="506830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2"/>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598632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2"/>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129128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1"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799"/>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1" y="2949668"/>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6"/>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4177948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2"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2"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9287533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4"/>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1" name="Google Shape;81;p19"/>
          <p:cNvSpPr txBox="1">
            <a:spLocks noGrp="1"/>
          </p:cNvSpPr>
          <p:nvPr>
            <p:ph type="subTitle" idx="1"/>
          </p:nvPr>
        </p:nvSpPr>
        <p:spPr>
          <a:xfrm>
            <a:off x="1223834" y="4297650"/>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4"/>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3" name="Google Shape;83;p19"/>
          <p:cNvSpPr txBox="1">
            <a:spLocks noGrp="1"/>
          </p:cNvSpPr>
          <p:nvPr>
            <p:ph type="subTitle" idx="3"/>
          </p:nvPr>
        </p:nvSpPr>
        <p:spPr>
          <a:xfrm>
            <a:off x="4544267" y="4297684"/>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626719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8"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89" name="Google Shape;89;p20"/>
          <p:cNvSpPr txBox="1">
            <a:spLocks noGrp="1"/>
          </p:cNvSpPr>
          <p:nvPr>
            <p:ph type="subTitle" idx="1"/>
          </p:nvPr>
        </p:nvSpPr>
        <p:spPr>
          <a:xfrm>
            <a:off x="3174468"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8"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93" name="Google Shape;93;p20"/>
          <p:cNvSpPr txBox="1">
            <a:spLocks noGrp="1"/>
          </p:cNvSpPr>
          <p:nvPr>
            <p:ph type="subTitle" idx="5"/>
          </p:nvPr>
        </p:nvSpPr>
        <p:spPr>
          <a:xfrm>
            <a:off x="3174468"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2">
                <a:solidFill>
                  <a:schemeClr val="dk2"/>
                </a:solidFill>
              </a:defRPr>
            </a:lvl1pPr>
            <a:lvl2pPr lvl="1" algn="ctr" rtl="0">
              <a:spcBef>
                <a:spcPts val="0"/>
              </a:spcBef>
              <a:spcAft>
                <a:spcPts val="0"/>
              </a:spcAft>
              <a:buSzPts val="2400"/>
              <a:buNone/>
              <a:defRPr sz="3199"/>
            </a:lvl2pPr>
            <a:lvl3pPr lvl="2" algn="ctr" rtl="0">
              <a:spcBef>
                <a:spcPts val="0"/>
              </a:spcBef>
              <a:spcAft>
                <a:spcPts val="0"/>
              </a:spcAft>
              <a:buSzPts val="2400"/>
              <a:buNone/>
              <a:defRPr sz="3199"/>
            </a:lvl3pPr>
            <a:lvl4pPr lvl="3" algn="ctr" rtl="0">
              <a:spcBef>
                <a:spcPts val="0"/>
              </a:spcBef>
              <a:spcAft>
                <a:spcPts val="0"/>
              </a:spcAft>
              <a:buSzPts val="2400"/>
              <a:buNone/>
              <a:defRPr sz="3199"/>
            </a:lvl4pPr>
            <a:lvl5pPr lvl="4" algn="ctr" rtl="0">
              <a:spcBef>
                <a:spcPts val="0"/>
              </a:spcBef>
              <a:spcAft>
                <a:spcPts val="0"/>
              </a:spcAft>
              <a:buSzPts val="2400"/>
              <a:buNone/>
              <a:defRPr sz="3199"/>
            </a:lvl5pPr>
            <a:lvl6pPr lvl="5" algn="ctr" rtl="0">
              <a:spcBef>
                <a:spcPts val="0"/>
              </a:spcBef>
              <a:spcAft>
                <a:spcPts val="0"/>
              </a:spcAft>
              <a:buSzPts val="2400"/>
              <a:buNone/>
              <a:defRPr sz="3199"/>
            </a:lvl6pPr>
            <a:lvl7pPr lvl="6" algn="ctr" rtl="0">
              <a:spcBef>
                <a:spcPts val="0"/>
              </a:spcBef>
              <a:spcAft>
                <a:spcPts val="0"/>
              </a:spcAft>
              <a:buSzPts val="2400"/>
              <a:buNone/>
              <a:defRPr sz="3199"/>
            </a:lvl7pPr>
            <a:lvl8pPr lvl="7" algn="ctr" rtl="0">
              <a:spcBef>
                <a:spcPts val="0"/>
              </a:spcBef>
              <a:spcAft>
                <a:spcPts val="0"/>
              </a:spcAft>
              <a:buSzPts val="2400"/>
              <a:buNone/>
              <a:defRPr sz="3199"/>
            </a:lvl8pPr>
            <a:lvl9pPr lvl="8" algn="ctr" rtl="0">
              <a:spcBef>
                <a:spcPts val="0"/>
              </a:spcBef>
              <a:spcAft>
                <a:spcPts val="0"/>
              </a:spcAft>
              <a:buSzPts val="2400"/>
              <a:buNone/>
              <a:defRPr sz="3199"/>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009889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05327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11303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416675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52635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1" y="1621003"/>
            <a:ext cx="10272000" cy="4555200"/>
          </a:xfrm>
          <a:prstGeom prst="rect">
            <a:avLst/>
          </a:prstGeom>
        </p:spPr>
        <p:txBody>
          <a:bodyPr spcFirstLastPara="1" wrap="square" lIns="91425" tIns="91425" rIns="91425" bIns="91425" anchor="t" anchorCtr="0">
            <a:noAutofit/>
          </a:bodyPr>
          <a:lstStyle>
            <a:lvl1pPr marL="609402" lvl="0" indent="-406268" rtl="0">
              <a:lnSpc>
                <a:spcPct val="100000"/>
              </a:lnSpc>
              <a:spcBef>
                <a:spcPts val="0"/>
              </a:spcBef>
              <a:spcAft>
                <a:spcPts val="0"/>
              </a:spcAft>
              <a:buClr>
                <a:srgbClr val="434343"/>
              </a:buClr>
              <a:buSzPts val="1200"/>
              <a:buAutoNum type="arabicPeriod"/>
              <a:defRPr sz="1600">
                <a:solidFill>
                  <a:srgbClr val="434343"/>
                </a:solidFill>
              </a:defRPr>
            </a:lvl1pPr>
            <a:lvl2pPr marL="1218804" lvl="1" indent="-406268"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205" lvl="2" indent="-406268"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7607" lvl="3" indent="-406268"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009" lvl="4" indent="-406268"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6412" lvl="5" indent="-406268"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5813" lvl="6" indent="-406268"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5215" lvl="7" indent="-406268"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4617" lvl="8" indent="-406268"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3611965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485489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6237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83223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8"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7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9701824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20121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6725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8"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7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294287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1" y="2750634"/>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7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125" name="Google Shape;125;p32"/>
          <p:cNvSpPr txBox="1">
            <a:spLocks noGrp="1"/>
          </p:cNvSpPr>
          <p:nvPr>
            <p:ph type="title" idx="2" hasCustomPrompt="1"/>
          </p:nvPr>
        </p:nvSpPr>
        <p:spPr>
          <a:xfrm>
            <a:off x="5034201"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797">
                <a:solidFill>
                  <a:schemeClr val="dk2"/>
                </a:solidFill>
              </a:defRPr>
            </a:lvl1pPr>
            <a:lvl2pPr lvl="1" algn="ctr" rtl="0">
              <a:spcBef>
                <a:spcPts val="0"/>
              </a:spcBef>
              <a:spcAft>
                <a:spcPts val="0"/>
              </a:spcAft>
              <a:buSzPts val="6000"/>
              <a:buNone/>
              <a:defRPr sz="7997"/>
            </a:lvl2pPr>
            <a:lvl3pPr lvl="2" algn="ctr" rtl="0">
              <a:spcBef>
                <a:spcPts val="0"/>
              </a:spcBef>
              <a:spcAft>
                <a:spcPts val="0"/>
              </a:spcAft>
              <a:buSzPts val="6000"/>
              <a:buNone/>
              <a:defRPr sz="7997"/>
            </a:lvl3pPr>
            <a:lvl4pPr lvl="3" algn="ctr" rtl="0">
              <a:spcBef>
                <a:spcPts val="0"/>
              </a:spcBef>
              <a:spcAft>
                <a:spcPts val="0"/>
              </a:spcAft>
              <a:buSzPts val="6000"/>
              <a:buNone/>
              <a:defRPr sz="7997"/>
            </a:lvl4pPr>
            <a:lvl5pPr lvl="4" algn="ctr" rtl="0">
              <a:spcBef>
                <a:spcPts val="0"/>
              </a:spcBef>
              <a:spcAft>
                <a:spcPts val="0"/>
              </a:spcAft>
              <a:buSzPts val="6000"/>
              <a:buNone/>
              <a:defRPr sz="7997"/>
            </a:lvl5pPr>
            <a:lvl6pPr lvl="5" algn="ctr" rtl="0">
              <a:spcBef>
                <a:spcPts val="0"/>
              </a:spcBef>
              <a:spcAft>
                <a:spcPts val="0"/>
              </a:spcAft>
              <a:buSzPts val="6000"/>
              <a:buNone/>
              <a:defRPr sz="7997"/>
            </a:lvl6pPr>
            <a:lvl7pPr lvl="6" algn="ctr" rtl="0">
              <a:spcBef>
                <a:spcPts val="0"/>
              </a:spcBef>
              <a:spcAft>
                <a:spcPts val="0"/>
              </a:spcAft>
              <a:buSzPts val="6000"/>
              <a:buNone/>
              <a:defRPr sz="7997"/>
            </a:lvl7pPr>
            <a:lvl8pPr lvl="7" algn="ctr" rtl="0">
              <a:spcBef>
                <a:spcPts val="0"/>
              </a:spcBef>
              <a:spcAft>
                <a:spcPts val="0"/>
              </a:spcAft>
              <a:buSzPts val="6000"/>
              <a:buNone/>
              <a:defRPr sz="7997"/>
            </a:lvl8pPr>
            <a:lvl9pPr lvl="8" algn="ctr" rtl="0">
              <a:spcBef>
                <a:spcPts val="0"/>
              </a:spcBef>
              <a:spcAft>
                <a:spcPts val="0"/>
              </a:spcAft>
              <a:buSzPts val="6000"/>
              <a:buNone/>
              <a:defRPr sz="7997"/>
            </a:lvl9pPr>
          </a:lstStyle>
          <a:p>
            <a:r>
              <a:t>xx%</a:t>
            </a:r>
          </a:p>
        </p:txBody>
      </p:sp>
      <p:sp>
        <p:nvSpPr>
          <p:cNvPr id="126" name="Google Shape;126;p32"/>
          <p:cNvSpPr txBox="1">
            <a:spLocks noGrp="1"/>
          </p:cNvSpPr>
          <p:nvPr>
            <p:ph type="subTitle" idx="1"/>
          </p:nvPr>
        </p:nvSpPr>
        <p:spPr>
          <a:xfrm>
            <a:off x="4391601"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3700074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854367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9997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1" y="1742801"/>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29"/>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endParaRPr/>
          </a:p>
        </p:txBody>
      </p:sp>
    </p:spTree>
    <p:extLst>
      <p:ext uri="{BB962C8B-B14F-4D97-AF65-F5344CB8AC3E}">
        <p14:creationId xmlns:p14="http://schemas.microsoft.com/office/powerpoint/2010/main" val="2056945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848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800" b="0" i="0" u="none" strike="noStrike" kern="1200" cap="none" spc="0" normalizeH="0" baseline="0" noProof="0" smtClean="0">
                <a:ln>
                  <a:noFill/>
                </a:ln>
                <a:solidFill>
                  <a:srgbClr val="F09420"/>
                </a:solidFill>
                <a:effectLst/>
                <a:uLnTx/>
                <a:uFillTx/>
                <a:latin typeface="Arial"/>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1/9/2022</a:t>
            </a:fld>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srgbClr val="F09420"/>
                </a:solidFill>
                <a:effectLst/>
                <a:uLnTx/>
                <a:uFillTx/>
                <a:latin typeface="Arial"/>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pic>
        <p:nvPicPr>
          <p:cNvPr id="5" name="Picture 4">
            <a:extLst>
              <a:ext uri="{FF2B5EF4-FFF2-40B4-BE49-F238E27FC236}">
                <a16:creationId xmlns:a16="http://schemas.microsoft.com/office/drawing/2014/main" id="{6F7E1D21-225A-4C90-9D2D-22C3A14A5B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51"/>
          <a:stretch/>
        </p:blipFill>
        <p:spPr>
          <a:xfrm>
            <a:off x="-19049" y="2481"/>
            <a:ext cx="12211049" cy="6855520"/>
          </a:xfrm>
          <a:prstGeom prst="rect">
            <a:avLst/>
          </a:prstGeom>
        </p:spPr>
      </p:pic>
    </p:spTree>
    <p:extLst>
      <p:ext uri="{BB962C8B-B14F-4D97-AF65-F5344CB8AC3E}">
        <p14:creationId xmlns:p14="http://schemas.microsoft.com/office/powerpoint/2010/main" val="19799385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0544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8"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799"/>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36" name="Google Shape;36;p9"/>
          <p:cNvSpPr txBox="1">
            <a:spLocks noGrp="1"/>
          </p:cNvSpPr>
          <p:nvPr>
            <p:ph type="subTitle" idx="1"/>
          </p:nvPr>
        </p:nvSpPr>
        <p:spPr>
          <a:xfrm>
            <a:off x="3365401"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334739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1" y="3047201"/>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479169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1"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25"/>
            </a:lvl1pPr>
            <a:lvl2pPr lvl="1" algn="ctr">
              <a:spcBef>
                <a:spcPts val="0"/>
              </a:spcBef>
              <a:spcAft>
                <a:spcPts val="0"/>
              </a:spcAft>
              <a:buSzPts val="9600"/>
              <a:buNone/>
              <a:defRPr sz="12796"/>
            </a:lvl2pPr>
            <a:lvl3pPr lvl="2" algn="ctr">
              <a:spcBef>
                <a:spcPts val="0"/>
              </a:spcBef>
              <a:spcAft>
                <a:spcPts val="0"/>
              </a:spcAft>
              <a:buSzPts val="9600"/>
              <a:buNone/>
              <a:defRPr sz="12796"/>
            </a:lvl3pPr>
            <a:lvl4pPr lvl="3" algn="ctr">
              <a:spcBef>
                <a:spcPts val="0"/>
              </a:spcBef>
              <a:spcAft>
                <a:spcPts val="0"/>
              </a:spcAft>
              <a:buSzPts val="9600"/>
              <a:buNone/>
              <a:defRPr sz="12796"/>
            </a:lvl4pPr>
            <a:lvl5pPr lvl="4" algn="ctr">
              <a:spcBef>
                <a:spcPts val="0"/>
              </a:spcBef>
              <a:spcAft>
                <a:spcPts val="0"/>
              </a:spcAft>
              <a:buSzPts val="9600"/>
              <a:buNone/>
              <a:defRPr sz="12796"/>
            </a:lvl5pPr>
            <a:lvl6pPr lvl="5" algn="ctr">
              <a:spcBef>
                <a:spcPts val="0"/>
              </a:spcBef>
              <a:spcAft>
                <a:spcPts val="0"/>
              </a:spcAft>
              <a:buSzPts val="9600"/>
              <a:buNone/>
              <a:defRPr sz="12796"/>
            </a:lvl6pPr>
            <a:lvl7pPr lvl="6" algn="ctr">
              <a:spcBef>
                <a:spcPts val="0"/>
              </a:spcBef>
              <a:spcAft>
                <a:spcPts val="0"/>
              </a:spcAft>
              <a:buSzPts val="9600"/>
              <a:buNone/>
              <a:defRPr sz="12796"/>
            </a:lvl7pPr>
            <a:lvl8pPr lvl="7" algn="ctr">
              <a:spcBef>
                <a:spcPts val="0"/>
              </a:spcBef>
              <a:spcAft>
                <a:spcPts val="0"/>
              </a:spcAft>
              <a:buSzPts val="9600"/>
              <a:buNone/>
              <a:defRPr sz="12796"/>
            </a:lvl8pPr>
            <a:lvl9pPr lvl="8" algn="ctr">
              <a:spcBef>
                <a:spcPts val="0"/>
              </a:spcBef>
              <a:spcAft>
                <a:spcPts val="0"/>
              </a:spcAft>
              <a:buSzPts val="9600"/>
              <a:buNone/>
              <a:defRPr sz="12796"/>
            </a:lvl9pPr>
          </a:lstStyle>
          <a:p>
            <a:r>
              <a:t>xx%</a:t>
            </a:r>
          </a:p>
        </p:txBody>
      </p:sp>
      <p:sp>
        <p:nvSpPr>
          <p:cNvPr id="41" name="Google Shape;41;p11"/>
          <p:cNvSpPr txBox="1">
            <a:spLocks noGrp="1"/>
          </p:cNvSpPr>
          <p:nvPr>
            <p:ph type="subTitle" idx="1"/>
          </p:nvPr>
        </p:nvSpPr>
        <p:spPr>
          <a:xfrm>
            <a:off x="1712001"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2"/>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72598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Tree>
    <p:extLst>
      <p:ext uri="{BB962C8B-B14F-4D97-AF65-F5344CB8AC3E}">
        <p14:creationId xmlns:p14="http://schemas.microsoft.com/office/powerpoint/2010/main" val="22590020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2022/1/9</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srgbClr val="000000">
                    <a:tint val="75000"/>
                  </a:srgbClr>
                </a:solidFill>
                <a:effectLst/>
                <a:uLnTx/>
                <a:uFillTx/>
                <a:latin typeface="Segoe Prin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Segoe Print"/>
              <a:cs typeface="+mn-cs"/>
            </a:endParaRPr>
          </a:p>
        </p:txBody>
      </p:sp>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58868744"/>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005610529"/>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2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image" Target="../media/image34.png"/><Relationship Id="rId2" Type="http://schemas.openxmlformats.org/officeDocument/2006/relationships/slideLayout" Target="../slideLayouts/slideLayout32.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audio" Target="../media/audio1.wav"/><Relationship Id="rId2" Type="http://schemas.openxmlformats.org/officeDocument/2006/relationships/slideLayout" Target="../slideLayouts/slideLayout32.xml"/><Relationship Id="rId1" Type="http://schemas.openxmlformats.org/officeDocument/2006/relationships/tags" Target="../tags/tag11.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image" Target="../media/image39.emf"/><Relationship Id="rId1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audio" Target="../media/audio1.wav"/><Relationship Id="rId2" Type="http://schemas.openxmlformats.org/officeDocument/2006/relationships/slideLayout" Target="../slideLayouts/slideLayout32.xml"/><Relationship Id="rId1" Type="http://schemas.openxmlformats.org/officeDocument/2006/relationships/tags" Target="../tags/tag12.xml"/><Relationship Id="rId6" Type="http://schemas.openxmlformats.org/officeDocument/2006/relationships/image" Target="../media/image36.emf"/><Relationship Id="rId11"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audio" Target="../media/audio2.wav"/><Relationship Id="rId2" Type="http://schemas.openxmlformats.org/officeDocument/2006/relationships/slideLayout" Target="../slideLayouts/slideLayout32.xml"/><Relationship Id="rId1" Type="http://schemas.openxmlformats.org/officeDocument/2006/relationships/tags" Target="../tags/tag13.xml"/><Relationship Id="rId6" Type="http://schemas.openxmlformats.org/officeDocument/2006/relationships/image" Target="../media/image36.emf"/><Relationship Id="rId11" Type="http://schemas.openxmlformats.org/officeDocument/2006/relationships/audio" Target="../media/audio1.wav"/><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1.xml"/><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image" Target="../media/image49.gif"/><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图片 11" descr="资源 3@4x3"/>
          <p:cNvPicPr>
            <a:picLocks noChangeAspect="1"/>
          </p:cNvPicPr>
          <p:nvPr/>
        </p:nvPicPr>
        <p:blipFill>
          <a:blip r:embed="rId6"/>
          <a:stretch>
            <a:fillRect/>
          </a:stretch>
        </p:blipFill>
        <p:spPr>
          <a:xfrm>
            <a:off x="-67310" y="3639820"/>
            <a:ext cx="5080635" cy="2553970"/>
          </a:xfrm>
          <a:prstGeom prst="rect">
            <a:avLst/>
          </a:prstGeom>
        </p:spPr>
      </p:pic>
      <p:pic>
        <p:nvPicPr>
          <p:cNvPr id="15" name="图片 14" descr="资源 3@4x3"/>
          <p:cNvPicPr>
            <a:picLocks noChangeAspect="1"/>
          </p:cNvPicPr>
          <p:nvPr/>
        </p:nvPicPr>
        <p:blipFill>
          <a:blip r:embed="rId6"/>
          <a:stretch>
            <a:fillRect/>
          </a:stretch>
        </p:blipFill>
        <p:spPr>
          <a:xfrm>
            <a:off x="5012055" y="3639820"/>
            <a:ext cx="5080635" cy="2553970"/>
          </a:xfrm>
          <a:prstGeom prst="rect">
            <a:avLst/>
          </a:prstGeom>
        </p:spPr>
      </p:pic>
      <p:pic>
        <p:nvPicPr>
          <p:cNvPr id="17" name="图片 16" descr="资源 3@4x3"/>
          <p:cNvPicPr>
            <a:picLocks noChangeAspect="1"/>
          </p:cNvPicPr>
          <p:nvPr/>
        </p:nvPicPr>
        <p:blipFill>
          <a:blip r:embed="rId6"/>
          <a:srcRect r="58868"/>
          <a:stretch>
            <a:fillRect/>
          </a:stretch>
        </p:blipFill>
        <p:spPr>
          <a:xfrm>
            <a:off x="10092690" y="3639820"/>
            <a:ext cx="2089785" cy="2553970"/>
          </a:xfrm>
          <a:prstGeom prst="rect">
            <a:avLst/>
          </a:prstGeom>
        </p:spPr>
      </p:pic>
      <p:pic>
        <p:nvPicPr>
          <p:cNvPr id="8" name="图片 7" descr="资源 1@4x3"/>
          <p:cNvPicPr>
            <a:picLocks noChangeAspect="1"/>
          </p:cNvPicPr>
          <p:nvPr/>
        </p:nvPicPr>
        <p:blipFill>
          <a:blip r:embed="rId7"/>
          <a:stretch>
            <a:fillRect/>
          </a:stretch>
        </p:blipFill>
        <p:spPr>
          <a:xfrm>
            <a:off x="-27274" y="2059960"/>
            <a:ext cx="3890451" cy="4119439"/>
          </a:xfrm>
          <a:prstGeom prst="rect">
            <a:avLst/>
          </a:prstGeom>
        </p:spPr>
      </p:pic>
      <p:pic>
        <p:nvPicPr>
          <p:cNvPr id="3" name="图片 2" descr="资源 8@4x3"/>
          <p:cNvPicPr>
            <a:picLocks noChangeAspect="1"/>
          </p:cNvPicPr>
          <p:nvPr/>
        </p:nvPicPr>
        <p:blipFill>
          <a:blip r:embed="rId8"/>
          <a:stretch>
            <a:fillRect/>
          </a:stretch>
        </p:blipFill>
        <p:spPr>
          <a:xfrm rot="3730336">
            <a:off x="292928" y="4905143"/>
            <a:ext cx="461486" cy="463533"/>
          </a:xfrm>
          <a:prstGeom prst="rect">
            <a:avLst/>
          </a:prstGeom>
        </p:spPr>
      </p:pic>
      <p:pic>
        <p:nvPicPr>
          <p:cNvPr id="4" name="图片 3" descr="资源 6@4x3"/>
          <p:cNvPicPr>
            <a:picLocks noChangeAspect="1"/>
          </p:cNvPicPr>
          <p:nvPr/>
        </p:nvPicPr>
        <p:blipFill>
          <a:blip r:embed="rId9"/>
          <a:stretch>
            <a:fillRect/>
          </a:stretch>
        </p:blipFill>
        <p:spPr>
          <a:xfrm>
            <a:off x="211071" y="1976800"/>
            <a:ext cx="625279" cy="581055"/>
          </a:xfrm>
          <a:prstGeom prst="rect">
            <a:avLst/>
          </a:prstGeom>
        </p:spPr>
      </p:pic>
      <p:pic>
        <p:nvPicPr>
          <p:cNvPr id="9" name="图片 8" descr="资源 7@4x3"/>
          <p:cNvPicPr>
            <a:picLocks noChangeAspect="1"/>
          </p:cNvPicPr>
          <p:nvPr/>
        </p:nvPicPr>
        <p:blipFill>
          <a:blip r:embed="rId10"/>
          <a:stretch>
            <a:fillRect/>
          </a:stretch>
        </p:blipFill>
        <p:spPr>
          <a:xfrm>
            <a:off x="2723488" y="5027577"/>
            <a:ext cx="589654" cy="558124"/>
          </a:xfrm>
          <a:prstGeom prst="rect">
            <a:avLst/>
          </a:prstGeom>
        </p:spPr>
      </p:pic>
      <p:pic>
        <p:nvPicPr>
          <p:cNvPr id="21" name="图片 20" descr="资源 1113334"/>
          <p:cNvPicPr>
            <a:picLocks noChangeAspect="1"/>
          </p:cNvPicPr>
          <p:nvPr/>
        </p:nvPicPr>
        <p:blipFill>
          <a:blip r:embed="rId11"/>
          <a:stretch>
            <a:fillRect/>
          </a:stretch>
        </p:blipFill>
        <p:spPr>
          <a:xfrm>
            <a:off x="1248631" y="2781818"/>
            <a:ext cx="1009988" cy="975459"/>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12055" y="4153924"/>
            <a:ext cx="4364696" cy="2287008"/>
          </a:xfrm>
          <a:prstGeom prst="rect">
            <a:avLst/>
          </a:prstGeom>
        </p:spPr>
      </p:pic>
      <p:sp>
        <p:nvSpPr>
          <p:cNvPr id="13" name="TextBox 12">
            <a:extLst>
              <a:ext uri="{FF2B5EF4-FFF2-40B4-BE49-F238E27FC236}">
                <a16:creationId xmlns:a16="http://schemas.microsoft.com/office/drawing/2014/main" id="{F721A77F-8622-4A76-9011-10F416475260}"/>
              </a:ext>
            </a:extLst>
          </p:cNvPr>
          <p:cNvSpPr txBox="1"/>
          <p:nvPr/>
        </p:nvSpPr>
        <p:spPr>
          <a:xfrm>
            <a:off x="-10134" y="0"/>
            <a:ext cx="12162789" cy="14311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900" b="1" spc="160" dirty="0">
                <a:solidFill>
                  <a:schemeClr val="accent6">
                    <a:lumMod val="75000"/>
                  </a:schemeClr>
                </a:solidFill>
                <a:latin typeface="VNI-Avo" pitchFamily="2" charset="0"/>
                <a:ea typeface="KarakusaAA" panose="02000600000000000000" charset="-128"/>
                <a:cs typeface="+mn-ea"/>
                <a:sym typeface="+mn-lt"/>
              </a:rPr>
              <a:t>UÛY BAN NHAÂN DAÂN </a:t>
            </a:r>
            <a:r>
              <a:rPr lang="en-US" altLang="zh-CN" sz="2900" b="1" spc="160" dirty="0" smtClean="0">
                <a:solidFill>
                  <a:schemeClr val="accent6">
                    <a:lumMod val="75000"/>
                  </a:schemeClr>
                </a:solidFill>
                <a:latin typeface="VNI-Avo" pitchFamily="2" charset="0"/>
                <a:ea typeface="KarakusaAA" panose="02000600000000000000" charset="-128"/>
                <a:cs typeface="+mn-ea"/>
                <a:sym typeface="+mn-lt"/>
              </a:rPr>
              <a:t>HUYEÄN HOÙC MOÂN</a:t>
            </a:r>
            <a:endParaRPr lang="en-US" altLang="zh-CN" sz="2900" b="1" spc="160" dirty="0">
              <a:solidFill>
                <a:schemeClr val="accent6">
                  <a:lumMod val="75000"/>
                </a:schemeClr>
              </a:solidFill>
              <a:latin typeface="VNI-Avo" pitchFamily="2" charset="0"/>
              <a:ea typeface="KarakusaAA" panose="02000600000000000000" charset="-128"/>
              <a:cs typeface="+mn-ea"/>
              <a:sym typeface="+mn-lt"/>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900" b="1" spc="160" dirty="0">
                <a:solidFill>
                  <a:schemeClr val="accent4">
                    <a:lumMod val="50000"/>
                  </a:schemeClr>
                </a:solidFill>
                <a:latin typeface="VNI-Avo" pitchFamily="2" charset="0"/>
                <a:ea typeface="KarakusaAA" panose="02000600000000000000" charset="-128"/>
                <a:cs typeface="+mn-ea"/>
                <a:sym typeface="+mn-lt"/>
              </a:rPr>
              <a:t>TRÖÔØNG TIEÅU HOÏC </a:t>
            </a:r>
            <a:r>
              <a:rPr lang="en-US" altLang="zh-CN" sz="2900" b="1" spc="160" dirty="0" smtClean="0">
                <a:solidFill>
                  <a:schemeClr val="accent4">
                    <a:lumMod val="50000"/>
                  </a:schemeClr>
                </a:solidFill>
                <a:latin typeface="VNI-Avo" pitchFamily="2" charset="0"/>
                <a:ea typeface="KarakusaAA" panose="02000600000000000000" charset="-128"/>
                <a:cs typeface="+mn-ea"/>
                <a:sym typeface="+mn-lt"/>
              </a:rPr>
              <a:t>TAÂN XUAÂN</a:t>
            </a:r>
            <a:endParaRPr kumimoji="0" lang="en-US" altLang="zh-CN" sz="2900" b="1" i="0" u="none" strike="noStrike" kern="1200" cap="none" spc="160" normalizeH="0" baseline="0" noProof="0" dirty="0">
              <a:ln>
                <a:noFill/>
              </a:ln>
              <a:solidFill>
                <a:schemeClr val="accent4">
                  <a:lumMod val="50000"/>
                </a:schemeClr>
              </a:solidFill>
              <a:effectLst/>
              <a:uLnTx/>
              <a:uFillTx/>
              <a:latin typeface="VNI-Avo" pitchFamily="2" charset="0"/>
              <a:ea typeface="KarakusaAA" panose="02000600000000000000" charset="-128"/>
              <a:cs typeface="+mn-ea"/>
              <a:sym typeface="+mn-lt"/>
            </a:endParaRPr>
          </a:p>
        </p:txBody>
      </p:sp>
      <p:sp>
        <p:nvSpPr>
          <p:cNvPr id="14" name="TextBox 12">
            <a:extLst>
              <a:ext uri="{FF2B5EF4-FFF2-40B4-BE49-F238E27FC236}">
                <a16:creationId xmlns:a16="http://schemas.microsoft.com/office/drawing/2014/main" id="{4CF7E1C6-F144-4934-84F0-7857CD467434}"/>
              </a:ext>
            </a:extLst>
          </p:cNvPr>
          <p:cNvSpPr txBox="1"/>
          <p:nvPr/>
        </p:nvSpPr>
        <p:spPr>
          <a:xfrm>
            <a:off x="3217098" y="2296993"/>
            <a:ext cx="6631000" cy="7286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spc="160">
                <a:solidFill>
                  <a:schemeClr val="accent6">
                    <a:lumMod val="75000"/>
                  </a:schemeClr>
                </a:solidFill>
                <a:latin typeface="VNI-Avo" pitchFamily="2" charset="0"/>
                <a:ea typeface="KarakusaAA" panose="02000600000000000000" charset="-128"/>
                <a:cs typeface="+mn-ea"/>
                <a:sym typeface="+mn-lt"/>
              </a:rPr>
              <a:t>TOAÙN 1</a:t>
            </a:r>
            <a:endParaRPr kumimoji="0" lang="en-US" altLang="zh-CN" sz="3200" b="1" i="0" u="none" strike="noStrike" kern="1200" cap="none" spc="160" normalizeH="0" baseline="0" noProof="0" dirty="0">
              <a:ln>
                <a:noFill/>
              </a:ln>
              <a:solidFill>
                <a:schemeClr val="accent4">
                  <a:lumMod val="50000"/>
                </a:schemeClr>
              </a:solidFill>
              <a:effectLst/>
              <a:uLnTx/>
              <a:uFillTx/>
              <a:latin typeface="VNI-Avo" pitchFamily="2" charset="0"/>
              <a:ea typeface="KarakusaAA" panose="02000600000000000000" charset="-128"/>
              <a:cs typeface="+mn-ea"/>
              <a:sym typeface="+mn-lt"/>
            </a:endParaRPr>
          </a:p>
        </p:txBody>
      </p:sp>
      <p:sp>
        <p:nvSpPr>
          <p:cNvPr id="16" name="TextBox 12">
            <a:extLst>
              <a:ext uri="{FF2B5EF4-FFF2-40B4-BE49-F238E27FC236}">
                <a16:creationId xmlns:a16="http://schemas.microsoft.com/office/drawing/2014/main" id="{15F727C4-2425-45F0-9BC9-B7476BAB8D1D}"/>
              </a:ext>
            </a:extLst>
          </p:cNvPr>
          <p:cNvSpPr txBox="1"/>
          <p:nvPr/>
        </p:nvSpPr>
        <p:spPr>
          <a:xfrm>
            <a:off x="3312361" y="2823188"/>
            <a:ext cx="8481293" cy="10070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600" b="1" spc="160">
                <a:solidFill>
                  <a:srgbClr val="FF0000"/>
                </a:solidFill>
                <a:latin typeface="VNI-Avo" pitchFamily="2" charset="0"/>
                <a:ea typeface="KarakusaAA" panose="02000600000000000000" charset="-128"/>
                <a:cs typeface="+mn-ea"/>
                <a:sym typeface="+mn-lt"/>
              </a:rPr>
              <a:t>OÂN TAÄP HOÏC KÌ 1 (tieát 1)</a:t>
            </a:r>
            <a:endParaRPr kumimoji="0" lang="en-US" altLang="zh-CN" sz="4600" b="1" i="0" u="none" strike="noStrike" kern="1200" cap="none" spc="160" normalizeH="0" baseline="0" noProof="0" dirty="0">
              <a:ln>
                <a:noFill/>
              </a:ln>
              <a:solidFill>
                <a:srgbClr val="FF0000"/>
              </a:solidFill>
              <a:effectLst/>
              <a:uLnTx/>
              <a:uFillTx/>
              <a:latin typeface="VNI-Avo" pitchFamily="2" charset="0"/>
              <a:ea typeface="KarakusaAA" panose="02000600000000000000" charset="-128"/>
              <a:cs typeface="+mn-ea"/>
              <a:sym typeface="+mn-lt"/>
            </a:endParaRPr>
          </a:p>
        </p:txBody>
      </p:sp>
    </p:spTree>
    <p:custDataLst>
      <p:tags r:id="rId2"/>
    </p:custDataLst>
    <p:extLst>
      <p:ext uri="{BB962C8B-B14F-4D97-AF65-F5344CB8AC3E}">
        <p14:creationId xmlns:p14="http://schemas.microsoft.com/office/powerpoint/2010/main" val="3065025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par>
                          <p:cTn id="14" fill="hold">
                            <p:stCondLst>
                              <p:cond delay="500"/>
                            </p:stCondLst>
                            <p:childTnLst>
                              <p:par>
                                <p:cTn id="15" presetID="17" presetClass="entr" presetSubtype="10" fill="hold" grpId="0" nodeType="after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childTnLst>
                                </p:cTn>
                              </p:par>
                            </p:childTnLst>
                          </p:cTn>
                        </p:par>
                        <p:par>
                          <p:cTn id="19" fill="hold">
                            <p:stCondLst>
                              <p:cond delay="3900"/>
                            </p:stCondLst>
                            <p:childTnLst>
                              <p:par>
                                <p:cTn id="20" presetID="17" presetClass="entr" presetSubtype="10" fill="hold" grpId="0" nodeType="afterEffect">
                                  <p:stCondLst>
                                    <p:cond delay="250"/>
                                  </p:stCondLst>
                                  <p:iterate type="lt">
                                    <p:tmPct val="10000"/>
                                  </p:iterate>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4900"/>
                            </p:stCondLst>
                            <p:childTnLst>
                              <p:par>
                                <p:cTn id="25" presetID="17" presetClass="entr" presetSubtype="10" fill="hold" grpId="0" nodeType="afterEffect">
                                  <p:stCondLst>
                                    <p:cond delay="250"/>
                                  </p:stCondLst>
                                  <p:iterate type="lt">
                                    <p:tmPct val="10000"/>
                                  </p:iterate>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a:cxnSpLocks/>
            <a:stCxn id="22" idx="6"/>
            <a:endCxn id="12" idx="2"/>
          </p:cNvCxnSpPr>
          <p:nvPr/>
        </p:nvCxnSpPr>
        <p:spPr>
          <a:xfrm flipV="1">
            <a:off x="6555346" y="3708503"/>
            <a:ext cx="584249" cy="4299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743964" y="3720198"/>
            <a:ext cx="811382" cy="836522"/>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cxnSp>
        <p:nvCxnSpPr>
          <p:cNvPr id="27" name="Straight Connector 26"/>
          <p:cNvCxnSpPr>
            <a:cxnSpLocks/>
            <a:stCxn id="22" idx="6"/>
            <a:endCxn id="13" idx="2"/>
          </p:cNvCxnSpPr>
          <p:nvPr/>
        </p:nvCxnSpPr>
        <p:spPr>
          <a:xfrm>
            <a:off x="6555346" y="4138459"/>
            <a:ext cx="572589" cy="5403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Nhóm 10">
            <a:extLst>
              <a:ext uri="{FF2B5EF4-FFF2-40B4-BE49-F238E27FC236}">
                <a16:creationId xmlns:a16="http://schemas.microsoft.com/office/drawing/2014/main" id="{5B6682D4-19E7-4274-A63F-5C1C5F03E5CE}"/>
              </a:ext>
            </a:extLst>
          </p:cNvPr>
          <p:cNvGrpSpPr/>
          <p:nvPr/>
        </p:nvGrpSpPr>
        <p:grpSpPr>
          <a:xfrm>
            <a:off x="727781" y="3235220"/>
            <a:ext cx="4272640" cy="2269998"/>
            <a:chOff x="1074699" y="3389192"/>
            <a:chExt cx="4272640" cy="2269998"/>
          </a:xfrm>
        </p:grpSpPr>
        <p:sp>
          <p:nvSpPr>
            <p:cNvPr id="9" name="Rounded Rectangle 8"/>
            <p:cNvSpPr/>
            <p:nvPr/>
          </p:nvSpPr>
          <p:spPr>
            <a:xfrm>
              <a:off x="1074699" y="3389192"/>
              <a:ext cx="4228129" cy="2118939"/>
            </a:xfrm>
            <a:prstGeom prst="roundRect">
              <a:avLst/>
            </a:prstGeom>
            <a:solidFill>
              <a:schemeClr val="accent3">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19" name="Rectangle 18"/>
            <p:cNvSpPr/>
            <p:nvPr/>
          </p:nvSpPr>
          <p:spPr>
            <a:xfrm>
              <a:off x="1445309" y="3720198"/>
              <a:ext cx="3902030"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VNI-Avo" pitchFamily="2" charset="0"/>
                  <a:ea typeface="Cambria Math" panose="02040503050406030204" pitchFamily="18" charset="0"/>
                </a:rPr>
                <a:t>Coù</a:t>
              </a:r>
              <a:r>
                <a:rPr kumimoji="0" lang="en-GB" sz="3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rPr>
                <a:t> 5 con </a:t>
              </a:r>
              <a:r>
                <a:rPr kumimoji="0" lang="en-GB" sz="3000" b="1" i="0" u="none" strike="noStrike" kern="1200" cap="none" spc="0" normalizeH="0" baseline="0" noProof="0" dirty="0" err="1">
                  <a:ln>
                    <a:noFill/>
                  </a:ln>
                  <a:solidFill>
                    <a:srgbClr val="002060"/>
                  </a:solidFill>
                  <a:effectLst/>
                  <a:uLnTx/>
                  <a:uFillTx/>
                  <a:latin typeface="VNI-Avo" pitchFamily="2" charset="0"/>
                  <a:ea typeface="Cambria Math" panose="02040503050406030204" pitchFamily="18" charset="0"/>
                </a:rPr>
                <a:t>chim</a:t>
              </a:r>
              <a:r>
                <a:rPr kumimoji="0" lang="en-GB" sz="3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rPr>
                <a:t> </a:t>
              </a:r>
              <a:r>
                <a:rPr kumimoji="0" lang="en-GB" sz="3000" b="1" i="0" u="none" strike="noStrike" kern="1200" cap="none" spc="0" normalizeH="0" baseline="0" noProof="0" dirty="0" err="1">
                  <a:ln>
                    <a:noFill/>
                  </a:ln>
                  <a:solidFill>
                    <a:srgbClr val="002060"/>
                  </a:solidFill>
                  <a:effectLst/>
                  <a:uLnTx/>
                  <a:uFillTx/>
                  <a:latin typeface="VNI-Avo" pitchFamily="2" charset="0"/>
                  <a:ea typeface="Cambria Math" panose="02040503050406030204" pitchFamily="18" charset="0"/>
                </a:rPr>
                <a:t>saùo</a:t>
              </a:r>
              <a:r>
                <a:rPr kumimoji="0" lang="en-GB" sz="3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rPr>
                <a:t>,</a:t>
              </a:r>
            </a:p>
            <a:p>
              <a:pPr>
                <a:defRPr/>
              </a:pPr>
              <a:r>
                <a:rPr lang="en-GB" sz="3000" b="1" dirty="0">
                  <a:solidFill>
                    <a:srgbClr val="002060"/>
                  </a:solidFill>
                  <a:latin typeface="VNI-Avo" pitchFamily="2" charset="0"/>
                  <a:ea typeface="Cambria Math" panose="02040503050406030204" pitchFamily="18" charset="0"/>
                </a:rPr>
                <a:t> 3 con bay </a:t>
              </a:r>
              <a:r>
                <a:rPr lang="en-GB" sz="3000" b="1" dirty="0" err="1">
                  <a:solidFill>
                    <a:srgbClr val="002060"/>
                  </a:solidFill>
                  <a:latin typeface="VNI-Avo" pitchFamily="2" charset="0"/>
                  <a:ea typeface="Cambria Math" panose="02040503050406030204" pitchFamily="18" charset="0"/>
                </a:rPr>
                <a:t>ñi</a:t>
              </a:r>
              <a:r>
                <a:rPr lang="en-GB" sz="3000" b="1" dirty="0">
                  <a:solidFill>
                    <a:srgbClr val="002060"/>
                  </a:solidFill>
                  <a:latin typeface="VNI-Avo" pitchFamily="2" charset="0"/>
                  <a:ea typeface="Cambria Math" panose="02040503050406030204" pitchFamily="18" charset="0"/>
                </a:rPr>
                <a:t>,</a:t>
              </a:r>
            </a:p>
            <a:p>
              <a:pPr>
                <a:defRPr/>
              </a:pPr>
              <a:r>
                <a:rPr lang="en-GB" sz="3000" b="1" dirty="0" err="1">
                  <a:solidFill>
                    <a:srgbClr val="FF0000"/>
                  </a:solidFill>
                  <a:latin typeface="VNI-Avo" pitchFamily="2" charset="0"/>
                  <a:ea typeface="Cambria Math" panose="02040503050406030204" pitchFamily="18" charset="0"/>
                </a:rPr>
                <a:t>coøn</a:t>
              </a:r>
              <a:r>
                <a:rPr lang="en-GB" sz="3000" b="1" dirty="0">
                  <a:solidFill>
                    <a:srgbClr val="FF0000"/>
                  </a:solidFill>
                  <a:latin typeface="VNI-Avo" pitchFamily="2" charset="0"/>
                  <a:ea typeface="Cambria Math" panose="02040503050406030204" pitchFamily="18" charset="0"/>
                </a:rPr>
                <a:t> </a:t>
              </a:r>
              <a:r>
                <a:rPr lang="en-GB" sz="3000" b="1" dirty="0" err="1">
                  <a:solidFill>
                    <a:srgbClr val="FF0000"/>
                  </a:solidFill>
                  <a:latin typeface="VNI-Avo" pitchFamily="2" charset="0"/>
                  <a:ea typeface="Cambria Math" panose="02040503050406030204" pitchFamily="18" charset="0"/>
                </a:rPr>
                <a:t>laïi</a:t>
              </a:r>
              <a:r>
                <a:rPr lang="en-GB" sz="3000" b="1" dirty="0">
                  <a:solidFill>
                    <a:srgbClr val="FF0000"/>
                  </a:solidFill>
                  <a:latin typeface="VNI-Avo" pitchFamily="2" charset="0"/>
                  <a:ea typeface="Cambria Math" panose="02040503050406030204" pitchFamily="18" charset="0"/>
                </a:rPr>
                <a:t> </a:t>
              </a:r>
              <a:r>
                <a:rPr lang="en-GB" sz="3000" b="1" dirty="0">
                  <a:solidFill>
                    <a:srgbClr val="002060"/>
                  </a:solidFill>
                  <a:latin typeface="VNI-Avo" pitchFamily="2" charset="0"/>
                  <a:ea typeface="Cambria Math" panose="02040503050406030204" pitchFamily="18" charset="0"/>
                </a:rPr>
                <a:t>2</a:t>
              </a:r>
              <a:r>
                <a:rPr lang="en-GB" sz="3000" b="1" dirty="0">
                  <a:solidFill>
                    <a:srgbClr val="FF0000"/>
                  </a:solidFill>
                  <a:latin typeface="VNI-Avo" pitchFamily="2" charset="0"/>
                  <a:ea typeface="Cambria Math" panose="02040503050406030204" pitchFamily="18" charset="0"/>
                </a:rPr>
                <a:t> </a:t>
              </a:r>
              <a:r>
                <a:rPr lang="en-GB" sz="3000" b="1" dirty="0">
                  <a:solidFill>
                    <a:srgbClr val="002060"/>
                  </a:solidFill>
                  <a:latin typeface="VNI-Avo" pitchFamily="2" charset="0"/>
                  <a:ea typeface="Cambria Math" panose="02040503050406030204" pitchFamily="18" charset="0"/>
                </a:rPr>
                <a:t>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rPr>
                <a:t> </a:t>
              </a:r>
            </a:p>
          </p:txBody>
        </p:sp>
      </p:grpSp>
      <p:grpSp>
        <p:nvGrpSpPr>
          <p:cNvPr id="2" name="Nhóm 1">
            <a:extLst>
              <a:ext uri="{FF2B5EF4-FFF2-40B4-BE49-F238E27FC236}">
                <a16:creationId xmlns:a16="http://schemas.microsoft.com/office/drawing/2014/main" id="{B1793576-3404-415E-838C-9399F5996D4E}"/>
              </a:ext>
            </a:extLst>
          </p:cNvPr>
          <p:cNvGrpSpPr/>
          <p:nvPr/>
        </p:nvGrpSpPr>
        <p:grpSpPr>
          <a:xfrm>
            <a:off x="7139595" y="3290242"/>
            <a:ext cx="802608" cy="836522"/>
            <a:chOff x="5460550" y="3017733"/>
            <a:chExt cx="802608" cy="836522"/>
          </a:xfrm>
        </p:grpSpPr>
        <p:sp>
          <p:nvSpPr>
            <p:cNvPr id="12" name="Oval 11"/>
            <p:cNvSpPr/>
            <p:nvPr/>
          </p:nvSpPr>
          <p:spPr>
            <a:xfrm>
              <a:off x="5460550" y="3017733"/>
              <a:ext cx="802608" cy="83652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2" name="TextBox 51"/>
            <p:cNvSpPr txBox="1"/>
            <p:nvPr/>
          </p:nvSpPr>
          <p:spPr>
            <a:xfrm>
              <a:off x="5704913" y="3082051"/>
              <a:ext cx="368833"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rPr>
                <a:t>3</a:t>
              </a:r>
            </a:p>
          </p:txBody>
        </p:sp>
      </p:grpSp>
      <p:grpSp>
        <p:nvGrpSpPr>
          <p:cNvPr id="3" name="Nhóm 2">
            <a:extLst>
              <a:ext uri="{FF2B5EF4-FFF2-40B4-BE49-F238E27FC236}">
                <a16:creationId xmlns:a16="http://schemas.microsoft.com/office/drawing/2014/main" id="{27B13FC6-8A09-4527-A0EC-03F12F3630A1}"/>
              </a:ext>
            </a:extLst>
          </p:cNvPr>
          <p:cNvGrpSpPr/>
          <p:nvPr/>
        </p:nvGrpSpPr>
        <p:grpSpPr>
          <a:xfrm>
            <a:off x="7127935" y="4260544"/>
            <a:ext cx="802608" cy="836522"/>
            <a:chOff x="5527341" y="4736314"/>
            <a:chExt cx="802608" cy="836522"/>
          </a:xfrm>
        </p:grpSpPr>
        <p:sp>
          <p:nvSpPr>
            <p:cNvPr id="13" name="Oval 12"/>
            <p:cNvSpPr/>
            <p:nvPr/>
          </p:nvSpPr>
          <p:spPr>
            <a:xfrm>
              <a:off x="5527341" y="4736314"/>
              <a:ext cx="802608" cy="83652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4" name="TextBox 53"/>
            <p:cNvSpPr txBox="1"/>
            <p:nvPr/>
          </p:nvSpPr>
          <p:spPr>
            <a:xfrm>
              <a:off x="5715289" y="4750219"/>
              <a:ext cx="43898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rPr>
                <a:t>2</a:t>
              </a:r>
            </a:p>
          </p:txBody>
        </p:sp>
      </p:grpSp>
      <p:sp>
        <p:nvSpPr>
          <p:cNvPr id="56" name="TextBox 55"/>
          <p:cNvSpPr txBox="1"/>
          <p:nvPr/>
        </p:nvSpPr>
        <p:spPr>
          <a:xfrm>
            <a:off x="5972961" y="3940991"/>
            <a:ext cx="43898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rPr>
              <a:t>5</a:t>
            </a:r>
          </a:p>
        </p:txBody>
      </p:sp>
      <p:grpSp>
        <p:nvGrpSpPr>
          <p:cNvPr id="4" name="Nhóm 3">
            <a:extLst>
              <a:ext uri="{FF2B5EF4-FFF2-40B4-BE49-F238E27FC236}">
                <a16:creationId xmlns:a16="http://schemas.microsoft.com/office/drawing/2014/main" id="{949AF924-187B-4ED5-B047-18B6B731FD55}"/>
              </a:ext>
            </a:extLst>
          </p:cNvPr>
          <p:cNvGrpSpPr/>
          <p:nvPr/>
        </p:nvGrpSpPr>
        <p:grpSpPr>
          <a:xfrm>
            <a:off x="7107214" y="5173074"/>
            <a:ext cx="670114" cy="713728"/>
            <a:chOff x="7107214" y="5173074"/>
            <a:chExt cx="670114" cy="713728"/>
          </a:xfrm>
        </p:grpSpPr>
        <p:sp>
          <p:nvSpPr>
            <p:cNvPr id="40" name="Rounded Rectangle 39"/>
            <p:cNvSpPr/>
            <p:nvPr/>
          </p:nvSpPr>
          <p:spPr>
            <a:xfrm>
              <a:off x="7107214" y="5185358"/>
              <a:ext cx="670114" cy="701444"/>
            </a:xfrm>
            <a:prstGeom prst="roundRect">
              <a:avLst/>
            </a:prstGeom>
            <a:solidFill>
              <a:schemeClr val="accent3">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0" name="Rectangle 59"/>
            <p:cNvSpPr/>
            <p:nvPr/>
          </p:nvSpPr>
          <p:spPr>
            <a:xfrm>
              <a:off x="7207902" y="5173074"/>
              <a:ext cx="47641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5</a:t>
              </a:r>
            </a:p>
          </p:txBody>
        </p:sp>
      </p:grpSp>
      <p:grpSp>
        <p:nvGrpSpPr>
          <p:cNvPr id="5" name="Nhóm 4">
            <a:extLst>
              <a:ext uri="{FF2B5EF4-FFF2-40B4-BE49-F238E27FC236}">
                <a16:creationId xmlns:a16="http://schemas.microsoft.com/office/drawing/2014/main" id="{1E6F73E5-1E40-4ADC-87F3-C6295645BF87}"/>
              </a:ext>
            </a:extLst>
          </p:cNvPr>
          <p:cNvGrpSpPr/>
          <p:nvPr/>
        </p:nvGrpSpPr>
        <p:grpSpPr>
          <a:xfrm>
            <a:off x="8134335" y="5182137"/>
            <a:ext cx="670114" cy="707886"/>
            <a:chOff x="8134335" y="5182137"/>
            <a:chExt cx="670114" cy="707886"/>
          </a:xfrm>
        </p:grpSpPr>
        <p:sp>
          <p:nvSpPr>
            <p:cNvPr id="41" name="Rounded Rectangle 40"/>
            <p:cNvSpPr/>
            <p:nvPr/>
          </p:nvSpPr>
          <p:spPr>
            <a:xfrm>
              <a:off x="8134335" y="5185358"/>
              <a:ext cx="670114" cy="701444"/>
            </a:xfrm>
            <a:prstGeom prst="roundRect">
              <a:avLst/>
            </a:prstGeom>
            <a:solidFill>
              <a:schemeClr val="accent3">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2" name="Rectangle 61"/>
            <p:cNvSpPr/>
            <p:nvPr/>
          </p:nvSpPr>
          <p:spPr>
            <a:xfrm>
              <a:off x="8259556" y="5182137"/>
              <a:ext cx="40427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a:t>
              </a:r>
            </a:p>
          </p:txBody>
        </p:sp>
      </p:grpSp>
      <p:grpSp>
        <p:nvGrpSpPr>
          <p:cNvPr id="7" name="Nhóm 6">
            <a:extLst>
              <a:ext uri="{FF2B5EF4-FFF2-40B4-BE49-F238E27FC236}">
                <a16:creationId xmlns:a16="http://schemas.microsoft.com/office/drawing/2014/main" id="{77BCC1FD-07CA-4B60-AB86-AD4EEC483354}"/>
              </a:ext>
            </a:extLst>
          </p:cNvPr>
          <p:cNvGrpSpPr/>
          <p:nvPr/>
        </p:nvGrpSpPr>
        <p:grpSpPr>
          <a:xfrm>
            <a:off x="9133899" y="5167827"/>
            <a:ext cx="670114" cy="718975"/>
            <a:chOff x="9133899" y="5167827"/>
            <a:chExt cx="670114" cy="718975"/>
          </a:xfrm>
        </p:grpSpPr>
        <p:sp>
          <p:nvSpPr>
            <p:cNvPr id="42" name="Rounded Rectangle 41"/>
            <p:cNvSpPr/>
            <p:nvPr/>
          </p:nvSpPr>
          <p:spPr>
            <a:xfrm>
              <a:off x="9133899" y="5185358"/>
              <a:ext cx="670114" cy="701444"/>
            </a:xfrm>
            <a:prstGeom prst="roundRect">
              <a:avLst/>
            </a:prstGeom>
            <a:solidFill>
              <a:schemeClr val="accent3">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4" name="Rectangle 63"/>
            <p:cNvSpPr/>
            <p:nvPr/>
          </p:nvSpPr>
          <p:spPr>
            <a:xfrm>
              <a:off x="9222492" y="5167827"/>
              <a:ext cx="47641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3</a:t>
              </a:r>
            </a:p>
          </p:txBody>
        </p:sp>
      </p:grpSp>
      <p:grpSp>
        <p:nvGrpSpPr>
          <p:cNvPr id="8" name="Nhóm 7">
            <a:extLst>
              <a:ext uri="{FF2B5EF4-FFF2-40B4-BE49-F238E27FC236}">
                <a16:creationId xmlns:a16="http://schemas.microsoft.com/office/drawing/2014/main" id="{DC43310C-3808-4AAF-B5F9-5E5F3A3248DB}"/>
              </a:ext>
            </a:extLst>
          </p:cNvPr>
          <p:cNvGrpSpPr/>
          <p:nvPr/>
        </p:nvGrpSpPr>
        <p:grpSpPr>
          <a:xfrm>
            <a:off x="10133463" y="5173074"/>
            <a:ext cx="670114" cy="713728"/>
            <a:chOff x="10133463" y="5173074"/>
            <a:chExt cx="670114" cy="713728"/>
          </a:xfrm>
        </p:grpSpPr>
        <p:sp>
          <p:nvSpPr>
            <p:cNvPr id="43" name="Rounded Rectangle 42"/>
            <p:cNvSpPr/>
            <p:nvPr/>
          </p:nvSpPr>
          <p:spPr>
            <a:xfrm>
              <a:off x="10133463" y="5185358"/>
              <a:ext cx="670114" cy="701444"/>
            </a:xfrm>
            <a:prstGeom prst="roundRect">
              <a:avLst/>
            </a:prstGeom>
            <a:solidFill>
              <a:schemeClr val="accent3">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6" name="Rectangle 65"/>
            <p:cNvSpPr/>
            <p:nvPr/>
          </p:nvSpPr>
          <p:spPr>
            <a:xfrm>
              <a:off x="10208295" y="5173074"/>
              <a:ext cx="494046"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a:t>
              </a:r>
            </a:p>
          </p:txBody>
        </p:sp>
      </p:grpSp>
      <p:grpSp>
        <p:nvGrpSpPr>
          <p:cNvPr id="10" name="Nhóm 9">
            <a:extLst>
              <a:ext uri="{FF2B5EF4-FFF2-40B4-BE49-F238E27FC236}">
                <a16:creationId xmlns:a16="http://schemas.microsoft.com/office/drawing/2014/main" id="{04D4DDC3-87B0-47C5-8291-3375D1476AB5}"/>
              </a:ext>
            </a:extLst>
          </p:cNvPr>
          <p:cNvGrpSpPr/>
          <p:nvPr/>
        </p:nvGrpSpPr>
        <p:grpSpPr>
          <a:xfrm>
            <a:off x="11133029" y="5151275"/>
            <a:ext cx="670114" cy="735527"/>
            <a:chOff x="11133029" y="5151275"/>
            <a:chExt cx="670114" cy="735527"/>
          </a:xfrm>
        </p:grpSpPr>
        <p:sp>
          <p:nvSpPr>
            <p:cNvPr id="44" name="Rounded Rectangle 43"/>
            <p:cNvSpPr/>
            <p:nvPr/>
          </p:nvSpPr>
          <p:spPr>
            <a:xfrm>
              <a:off x="11133029" y="5185358"/>
              <a:ext cx="670114" cy="701444"/>
            </a:xfrm>
            <a:prstGeom prst="roundRect">
              <a:avLst/>
            </a:prstGeom>
            <a:solidFill>
              <a:schemeClr val="accent3">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8" name="Rectangle 67"/>
            <p:cNvSpPr/>
            <p:nvPr/>
          </p:nvSpPr>
          <p:spPr>
            <a:xfrm>
              <a:off x="11231800" y="5151275"/>
              <a:ext cx="47641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2</a:t>
              </a:r>
            </a:p>
          </p:txBody>
        </p:sp>
      </p:grpSp>
      <p:pic>
        <p:nvPicPr>
          <p:cNvPr id="45" name="Picture 1">
            <a:extLst>
              <a:ext uri="{FF2B5EF4-FFF2-40B4-BE49-F238E27FC236}">
                <a16:creationId xmlns:a16="http://schemas.microsoft.com/office/drawing/2014/main" id="{84ADB1E8-6687-4C7F-9363-265DB971A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8006" y="359891"/>
            <a:ext cx="6820950" cy="2511195"/>
          </a:xfrm>
          <a:prstGeom prst="rect">
            <a:avLst/>
          </a:prstGeom>
        </p:spPr>
      </p:pic>
    </p:spTree>
    <p:custDataLst>
      <p:tags r:id="rId1"/>
    </p:custDataLst>
    <p:extLst>
      <p:ext uri="{BB962C8B-B14F-4D97-AF65-F5344CB8AC3E}">
        <p14:creationId xmlns:p14="http://schemas.microsoft.com/office/powerpoint/2010/main" val="410974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374608"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14" name="Rounded Rectangle 13"/>
          <p:cNvSpPr/>
          <p:nvPr/>
        </p:nvSpPr>
        <p:spPr>
          <a:xfrm>
            <a:off x="1155025"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16" name="Rounded Rectangle 15"/>
          <p:cNvSpPr/>
          <p:nvPr/>
        </p:nvSpPr>
        <p:spPr>
          <a:xfrm>
            <a:off x="1935442"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grpSp>
        <p:nvGrpSpPr>
          <p:cNvPr id="2" name="Nhóm 1">
            <a:extLst>
              <a:ext uri="{FF2B5EF4-FFF2-40B4-BE49-F238E27FC236}">
                <a16:creationId xmlns:a16="http://schemas.microsoft.com/office/drawing/2014/main" id="{02E5EF32-B23C-4773-8D84-7DE7208CE3CD}"/>
              </a:ext>
            </a:extLst>
          </p:cNvPr>
          <p:cNvGrpSpPr/>
          <p:nvPr/>
        </p:nvGrpSpPr>
        <p:grpSpPr>
          <a:xfrm>
            <a:off x="226222" y="1449751"/>
            <a:ext cx="4930589" cy="3260556"/>
            <a:chOff x="226222" y="1449751"/>
            <a:chExt cx="4930589" cy="3260556"/>
          </a:xfrm>
        </p:grpSpPr>
        <p:sp>
          <p:nvSpPr>
            <p:cNvPr id="18" name="Rounded Rectangle 17"/>
            <p:cNvSpPr/>
            <p:nvPr/>
          </p:nvSpPr>
          <p:spPr>
            <a:xfrm>
              <a:off x="226222" y="1449751"/>
              <a:ext cx="4930589" cy="3260556"/>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20" name="TextBox 19"/>
            <p:cNvSpPr txBox="1"/>
            <p:nvPr/>
          </p:nvSpPr>
          <p:spPr>
            <a:xfrm>
              <a:off x="540419" y="1664058"/>
              <a:ext cx="3454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Coù</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 1 con traâu,</a:t>
              </a:r>
            </a:p>
          </p:txBody>
        </p:sp>
        <p:sp>
          <p:nvSpPr>
            <p:cNvPr id="21" name="TextBox 20"/>
            <p:cNvSpPr txBox="1"/>
            <p:nvPr/>
          </p:nvSpPr>
          <p:spPr>
            <a:xfrm>
              <a:off x="608378" y="3047256"/>
              <a:ext cx="41326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vaø </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2 con boø söõa.</a:t>
              </a:r>
            </a:p>
          </p:txBody>
        </p:sp>
        <p:sp>
          <p:nvSpPr>
            <p:cNvPr id="24" name="Rectangle 23"/>
            <p:cNvSpPr/>
            <p:nvPr/>
          </p:nvSpPr>
          <p:spPr>
            <a:xfrm>
              <a:off x="504665" y="2355657"/>
              <a:ext cx="367691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 2 con boø vaøng</a:t>
              </a:r>
            </a:p>
          </p:txBody>
        </p:sp>
        <p:sp>
          <p:nvSpPr>
            <p:cNvPr id="26" name="TextBox 25"/>
            <p:cNvSpPr txBox="1"/>
            <p:nvPr/>
          </p:nvSpPr>
          <p:spPr>
            <a:xfrm>
              <a:off x="564021" y="3632920"/>
              <a:ext cx="433508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Coù </a:t>
              </a: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taát caû  </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5</a:t>
              </a: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 </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con traâu vaø boø.</a:t>
              </a:r>
            </a:p>
          </p:txBody>
        </p:sp>
      </p:grpSp>
      <p:sp>
        <p:nvSpPr>
          <p:cNvPr id="28" name="Rounded Rectangle 27"/>
          <p:cNvSpPr/>
          <p:nvPr/>
        </p:nvSpPr>
        <p:spPr>
          <a:xfrm>
            <a:off x="2715859"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29" name="Rounded Rectangle 28"/>
          <p:cNvSpPr/>
          <p:nvPr/>
        </p:nvSpPr>
        <p:spPr>
          <a:xfrm>
            <a:off x="3496276"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30" name="Rounded Rectangle 29"/>
          <p:cNvSpPr/>
          <p:nvPr/>
        </p:nvSpPr>
        <p:spPr>
          <a:xfrm>
            <a:off x="4276693"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31" name="Rounded Rectangle 30"/>
          <p:cNvSpPr/>
          <p:nvPr/>
        </p:nvSpPr>
        <p:spPr>
          <a:xfrm>
            <a:off x="5057110" y="4912909"/>
            <a:ext cx="670114" cy="701444"/>
          </a:xfrm>
          <a:prstGeom prst="roundRect">
            <a:avLst/>
          </a:prstGeom>
          <a:solidFill>
            <a:schemeClr val="accent2">
              <a:lumMod val="40000"/>
              <a:lumOff val="6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cxnSp>
        <p:nvCxnSpPr>
          <p:cNvPr id="34" name="Straight Connector 33"/>
          <p:cNvCxnSpPr/>
          <p:nvPr/>
        </p:nvCxnSpPr>
        <p:spPr>
          <a:xfrm flipH="1" flipV="1">
            <a:off x="6040750" y="2134407"/>
            <a:ext cx="1068800" cy="1005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6125514" y="3149372"/>
            <a:ext cx="984036" cy="996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114238" y="3140329"/>
            <a:ext cx="99531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5"/>
          <a:srcRect l="33174" t="28389" r="38680" b="16479"/>
          <a:stretch/>
        </p:blipFill>
        <p:spPr>
          <a:xfrm>
            <a:off x="7956347" y="212035"/>
            <a:ext cx="4037268" cy="5660406"/>
          </a:xfrm>
          <a:prstGeom prst="rect">
            <a:avLst/>
          </a:prstGeom>
        </p:spPr>
      </p:pic>
      <p:sp>
        <p:nvSpPr>
          <p:cNvPr id="50" name="TextBox 49"/>
          <p:cNvSpPr txBox="1"/>
          <p:nvPr/>
        </p:nvSpPr>
        <p:spPr>
          <a:xfrm>
            <a:off x="495400" y="4924614"/>
            <a:ext cx="43898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0000"/>
                </a:solidFill>
                <a:latin typeface="VNI-Avo" pitchFamily="2" charset="0"/>
                <a:ea typeface="Cambria Math" panose="02040503050406030204" pitchFamily="18" charset="0"/>
                <a:cs typeface="Times New Roman" panose="02020603050405020304" pitchFamily="18" charset="0"/>
              </a:rPr>
              <a:t>1</a:t>
            </a:r>
            <a:endParaRPr kumimoji="0" lang="en-GB" sz="4000" b="1"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cs typeface="Times New Roman" panose="02020603050405020304" pitchFamily="18" charset="0"/>
            </a:endParaRPr>
          </a:p>
        </p:txBody>
      </p:sp>
      <p:sp>
        <p:nvSpPr>
          <p:cNvPr id="52" name="TextBox 51"/>
          <p:cNvSpPr txBox="1"/>
          <p:nvPr/>
        </p:nvSpPr>
        <p:spPr>
          <a:xfrm>
            <a:off x="1292961" y="4950930"/>
            <a:ext cx="432018" cy="58477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kumimoji="0" lang="en-GB" sz="3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5" name="TextBox 54"/>
          <p:cNvSpPr txBox="1"/>
          <p:nvPr/>
        </p:nvSpPr>
        <p:spPr>
          <a:xfrm>
            <a:off x="2859606" y="4939765"/>
            <a:ext cx="404699" cy="58477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kumimoji="0" lang="en-GB" sz="3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8" name="TextBox 57"/>
          <p:cNvSpPr txBox="1"/>
          <p:nvPr/>
        </p:nvSpPr>
        <p:spPr>
          <a:xfrm>
            <a:off x="4420440" y="4986169"/>
            <a:ext cx="438988" cy="584775"/>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kumimoji="0" lang="en-GB" sz="3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65" name="TextBox 64"/>
          <p:cNvSpPr txBox="1"/>
          <p:nvPr/>
        </p:nvSpPr>
        <p:spPr>
          <a:xfrm>
            <a:off x="2075472" y="4898036"/>
            <a:ext cx="43898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cs typeface="Times New Roman" panose="02020603050405020304" pitchFamily="18" charset="0"/>
              </a:rPr>
              <a:t>2</a:t>
            </a:r>
          </a:p>
        </p:txBody>
      </p:sp>
      <p:sp>
        <p:nvSpPr>
          <p:cNvPr id="67" name="TextBox 66"/>
          <p:cNvSpPr txBox="1"/>
          <p:nvPr/>
        </p:nvSpPr>
        <p:spPr>
          <a:xfrm>
            <a:off x="3640023" y="4891729"/>
            <a:ext cx="43898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cs typeface="Times New Roman" panose="02020603050405020304" pitchFamily="18" charset="0"/>
              </a:rPr>
              <a:t>2</a:t>
            </a:r>
          </a:p>
        </p:txBody>
      </p:sp>
      <p:sp>
        <p:nvSpPr>
          <p:cNvPr id="69" name="TextBox 68"/>
          <p:cNvSpPr txBox="1"/>
          <p:nvPr/>
        </p:nvSpPr>
        <p:spPr>
          <a:xfrm>
            <a:off x="5161130" y="4931928"/>
            <a:ext cx="43898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0000"/>
                </a:solidFill>
                <a:latin typeface="VNI-Avo" pitchFamily="2" charset="0"/>
                <a:ea typeface="Cambria Math" panose="02040503050406030204" pitchFamily="18" charset="0"/>
                <a:cs typeface="Times New Roman" panose="02020603050405020304" pitchFamily="18" charset="0"/>
              </a:rPr>
              <a:t>5</a:t>
            </a:r>
            <a:endParaRPr kumimoji="0" lang="en-GB" sz="4000" b="1"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cs typeface="Times New Roman" panose="02020603050405020304" pitchFamily="18" charset="0"/>
            </a:endParaRPr>
          </a:p>
        </p:txBody>
      </p:sp>
      <p:sp>
        <p:nvSpPr>
          <p:cNvPr id="32" name="Oval 31"/>
          <p:cNvSpPr/>
          <p:nvPr/>
        </p:nvSpPr>
        <p:spPr>
          <a:xfrm>
            <a:off x="5265987" y="1628895"/>
            <a:ext cx="795993" cy="84403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71" name="TextBox 70"/>
          <p:cNvSpPr txBox="1"/>
          <p:nvPr/>
        </p:nvSpPr>
        <p:spPr>
          <a:xfrm>
            <a:off x="5494922" y="1696970"/>
            <a:ext cx="368833"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1</a:t>
            </a:r>
            <a:endPar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endParaRPr>
          </a:p>
        </p:txBody>
      </p:sp>
      <p:sp>
        <p:nvSpPr>
          <p:cNvPr id="37" name="Oval 36"/>
          <p:cNvSpPr/>
          <p:nvPr/>
        </p:nvSpPr>
        <p:spPr>
          <a:xfrm>
            <a:off x="5318245" y="2703374"/>
            <a:ext cx="795993" cy="84403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73" name="TextBox 72"/>
          <p:cNvSpPr txBox="1"/>
          <p:nvPr/>
        </p:nvSpPr>
        <p:spPr>
          <a:xfrm>
            <a:off x="5524245" y="2739215"/>
            <a:ext cx="368833"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2</a:t>
            </a:r>
            <a:endPar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endParaRPr>
          </a:p>
        </p:txBody>
      </p:sp>
      <p:sp>
        <p:nvSpPr>
          <p:cNvPr id="33" name="Oval 32"/>
          <p:cNvSpPr/>
          <p:nvPr/>
        </p:nvSpPr>
        <p:spPr>
          <a:xfrm>
            <a:off x="5327039" y="3788700"/>
            <a:ext cx="795993" cy="84403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75" name="TextBox 74"/>
          <p:cNvSpPr txBox="1"/>
          <p:nvPr/>
        </p:nvSpPr>
        <p:spPr>
          <a:xfrm>
            <a:off x="5346704" y="3866048"/>
            <a:ext cx="795993"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2</a:t>
            </a:r>
            <a:endPar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endParaRPr>
          </a:p>
        </p:txBody>
      </p:sp>
      <p:sp>
        <p:nvSpPr>
          <p:cNvPr id="35" name="Oval 34"/>
          <p:cNvSpPr/>
          <p:nvPr/>
        </p:nvSpPr>
        <p:spPr>
          <a:xfrm>
            <a:off x="7092367" y="2676648"/>
            <a:ext cx="795993" cy="844036"/>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77" name="TextBox 76"/>
          <p:cNvSpPr txBox="1"/>
          <p:nvPr/>
        </p:nvSpPr>
        <p:spPr>
          <a:xfrm>
            <a:off x="7282410" y="2711905"/>
            <a:ext cx="461259"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5</a:t>
            </a:r>
            <a:endPar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8473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par>
                                <p:cTn id="38" presetID="22" presetClass="entr" presetSubtype="4"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down)">
                                      <p:cBhvr>
                                        <p:cTn id="40" dur="500"/>
                                        <p:tgtEl>
                                          <p:spTgt spid="7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randombar(horizontal)">
                                      <p:cBhvr>
                                        <p:cTn id="69" dur="500"/>
                                        <p:tgtEl>
                                          <p:spTgt spid="52"/>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randombar(horizontal)">
                                      <p:cBhvr>
                                        <p:cTn id="72" dur="500"/>
                                        <p:tgtEl>
                                          <p:spTgt spid="65"/>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randombar(horizontal)">
                                      <p:cBhvr>
                                        <p:cTn id="75" dur="500"/>
                                        <p:tgtEl>
                                          <p:spTgt spid="55"/>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randombar(horizontal)">
                                      <p:cBhvr>
                                        <p:cTn id="78" dur="500"/>
                                        <p:tgtEl>
                                          <p:spTgt spid="6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randombar(horizontal)">
                                      <p:cBhvr>
                                        <p:cTn id="81" dur="500"/>
                                        <p:tgtEl>
                                          <p:spTgt spid="5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randombar(horizontal)">
                                      <p:cBhvr>
                                        <p:cTn id="8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8" grpId="0" animBg="1"/>
      <p:bldP spid="29" grpId="0" animBg="1"/>
      <p:bldP spid="30" grpId="0" animBg="1"/>
      <p:bldP spid="31" grpId="0" animBg="1"/>
      <p:bldP spid="50" grpId="0"/>
      <p:bldP spid="52" grpId="0"/>
      <p:bldP spid="55" grpId="0"/>
      <p:bldP spid="58" grpId="0"/>
      <p:bldP spid="65" grpId="0"/>
      <p:bldP spid="67" grpId="0"/>
      <p:bldP spid="69" grpId="0"/>
      <p:bldP spid="32" grpId="0" animBg="1"/>
      <p:bldP spid="71" grpId="0"/>
      <p:bldP spid="37" grpId="0" animBg="1"/>
      <p:bldP spid="73" grpId="0"/>
      <p:bldP spid="33" grpId="0" animBg="1"/>
      <p:bldP spid="75" grpId="0"/>
      <p:bldP spid="35" grpId="0" animBg="1"/>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2205" y="1241"/>
            <a:ext cx="12206634" cy="685552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5127590" y="543154"/>
            <a:ext cx="1955864" cy="716465"/>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2143824" y="2698175"/>
            <a:ext cx="2503493" cy="917071"/>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7317" y="584286"/>
            <a:ext cx="2916410" cy="830697"/>
          </a:xfrm>
          <a:prstGeom prst="rect">
            <a:avLst/>
          </a:prstGeom>
          <a:noFill/>
        </p:spPr>
        <p:txBody>
          <a:bodyPr wrap="none" lIns="0" tIns="0" rIns="0" bIns="0"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5398" b="1" i="0" u="none" strike="noStrike" kern="1200" cap="none" spc="0" normalizeH="0" baseline="0" noProof="0">
                <a:ln w="31750">
                  <a:solidFill>
                    <a:srgbClr val="DEF5FD"/>
                  </a:solidFill>
                </a:ln>
                <a:solidFill>
                  <a:srgbClr val="663F0D">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9980795" y="534447"/>
            <a:ext cx="2894804" cy="1060413"/>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817038" y="150584"/>
            <a:ext cx="3942701" cy="1444276"/>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9247396" y="2591304"/>
            <a:ext cx="1428735" cy="5233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43806" y="1524690"/>
            <a:ext cx="3449673" cy="1864880"/>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7"/>
          <a:stretch>
            <a:fillRect/>
          </a:stretch>
        </p:blipFill>
        <p:spPr>
          <a:xfrm>
            <a:off x="6410197" y="1634110"/>
            <a:ext cx="3253882" cy="1775788"/>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8"/>
          <a:stretch>
            <a:fillRect/>
          </a:stretch>
        </p:blipFill>
        <p:spPr>
          <a:xfrm>
            <a:off x="2020343" y="3465395"/>
            <a:ext cx="8151315" cy="194408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45449" y="1010515"/>
            <a:ext cx="987094" cy="276899"/>
          </a:xfrm>
          <a:prstGeom prst="rect">
            <a:avLst/>
          </a:prstGeom>
          <a:noFill/>
        </p:spPr>
        <p:txBody>
          <a:bodyPr wrap="none" lIns="0" tIns="0" rIns="0" bIns="0"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09420">
                    <a:lumMod val="50000"/>
                    <a:lumOff val="50000"/>
                  </a:srgbClr>
                </a:solidFill>
                <a:effectLst/>
                <a:uLnTx/>
                <a:uFillTx/>
                <a:latin typeface="Arial"/>
                <a:ea typeface="+mn-ea"/>
                <a:cs typeface="+mn-cs"/>
              </a:rPr>
              <a:t>Nhạc nền</a:t>
            </a:r>
          </a:p>
        </p:txBody>
      </p:sp>
    </p:spTree>
    <p:custDataLst>
      <p:tags r:id="rId1"/>
    </p:custDataLst>
    <p:extLst>
      <p:ext uri="{BB962C8B-B14F-4D97-AF65-F5344CB8AC3E}">
        <p14:creationId xmlns:p14="http://schemas.microsoft.com/office/powerpoint/2010/main" val="30649157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0000">
                                      <p:stCondLst>
                                        <p:cond delay="40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700"/>
                                      </p:stCondLst>
                                      <p:childTnLst>
                                        <p:set>
                                          <p:cBhvr>
                                            <p:cTn id="18" dur="1" fill="hold">
                                              <p:stCondLst>
                                                <p:cond delay="0"/>
                                              </p:stCondLst>
                                            </p:cTn>
                                            <p:tgtEl>
                                              <p:spTgt spid="16"/>
                                            </p:tgtEl>
                                            <p:attrNameLst>
                                              <p:attrName>style.visibility</p:attrName>
                                            </p:attrNameLst>
                                          </p:cBhvr>
                                          <p:to>
                                            <p:strVal val="visible"/>
                                          </p:to>
                                        </p:set>
                                        <p:anim calcmode="lin" valueType="num" p14:bounceEnd="60000">
                                          <p:cBhvr additive="base">
                                            <p:cTn id="19"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25" dur="5000" fill="hold"/>
                                            <p:tgtEl>
                                              <p:spTgt spid="19"/>
                                            </p:tgtEl>
                                            <p:attrNameLst>
                                              <p:attrName>ppt_x</p:attrName>
                                              <p:attrName>ppt_y</p:attrName>
                                            </p:attrNameLst>
                                          </p:cBhvr>
                                          <p:rCtr x="-1875" y="-1644"/>
                                        </p:animMotion>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0" dur="5000" fill="hold"/>
                                            <p:tgtEl>
                                              <p:spTgt spid="21"/>
                                            </p:tgtEl>
                                            <p:attrNameLst>
                                              <p:attrName>ppt_x</p:attrName>
                                              <p:attrName>ppt_y</p:attrName>
                                            </p:attrNameLst>
                                          </p:cBhvr>
                                          <p:rCtr x="-4688" y="23"/>
                                        </p:animMotion>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35" dur="5000" fill="hold"/>
                                            <p:tgtEl>
                                              <p:spTgt spid="22"/>
                                            </p:tgtEl>
                                            <p:attrNameLst>
                                              <p:attrName>ppt_x</p:attrName>
                                              <p:attrName>ppt_y</p:attrName>
                                            </p:attrNameLst>
                                          </p:cBhvr>
                                          <p:rCtr x="-4688" y="23"/>
                                        </p:animMotion>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0" dur="5000" fill="hold"/>
                                            <p:tgtEl>
                                              <p:spTgt spid="23"/>
                                            </p:tgtEl>
                                            <p:attrNameLst>
                                              <p:attrName>ppt_x</p:attrName>
                                              <p:attrName>ppt_y</p:attrName>
                                            </p:attrNameLst>
                                          </p:cBhvr>
                                          <p:rCtr x="5078" y="-1019"/>
                                        </p:animMotion>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42" presetClass="path" presetSubtype="0" repeatCount="indefinite" accel="50000" decel="50000" autoRev="1" fill="hold" nodeType="withEffect">
                                      <p:stCondLst>
                                        <p:cond delay="0"/>
                                      </p:stCondLst>
                                      <p:childTnLst>
                                        <p:animMotion origin="layout" path="M -1.25E-6 0 L 0.11276 -0.00023 " pathEditMode="relative" rAng="0" ptsTypes="AA">
                                          <p:cBhvr>
                                            <p:cTn id="45"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25" dur="5000" fill="hold"/>
                                            <p:tgtEl>
                                              <p:spTgt spid="19"/>
                                            </p:tgtEl>
                                            <p:attrNameLst>
                                              <p:attrName>ppt_x</p:attrName>
                                              <p:attrName>ppt_y</p:attrName>
                                            </p:attrNameLst>
                                          </p:cBhvr>
                                          <p:rCtr x="-1875" y="-1644"/>
                                        </p:animMotion>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0" dur="5000" fill="hold"/>
                                            <p:tgtEl>
                                              <p:spTgt spid="21"/>
                                            </p:tgtEl>
                                            <p:attrNameLst>
                                              <p:attrName>ppt_x</p:attrName>
                                              <p:attrName>ppt_y</p:attrName>
                                            </p:attrNameLst>
                                          </p:cBhvr>
                                          <p:rCtr x="-4688" y="23"/>
                                        </p:animMotion>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35" dur="5000" fill="hold"/>
                                            <p:tgtEl>
                                              <p:spTgt spid="22"/>
                                            </p:tgtEl>
                                            <p:attrNameLst>
                                              <p:attrName>ppt_x</p:attrName>
                                              <p:attrName>ppt_y</p:attrName>
                                            </p:attrNameLst>
                                          </p:cBhvr>
                                          <p:rCtr x="-4688" y="23"/>
                                        </p:animMotion>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0" dur="5000" fill="hold"/>
                                            <p:tgtEl>
                                              <p:spTgt spid="23"/>
                                            </p:tgtEl>
                                            <p:attrNameLst>
                                              <p:attrName>ppt_x</p:attrName>
                                              <p:attrName>ppt_y</p:attrName>
                                            </p:attrNameLst>
                                          </p:cBhvr>
                                          <p:rCtr x="5078" y="-1019"/>
                                        </p:animMotion>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42" presetClass="path" presetSubtype="0" repeatCount="indefinite" accel="50000" decel="50000" autoRev="1" fill="hold" nodeType="withEffect">
                                      <p:stCondLst>
                                        <p:cond delay="0"/>
                                      </p:stCondLst>
                                      <p:childTnLst>
                                        <p:animMotion origin="layout" path="M -1.25E-6 0 L 0.11276 -0.00023 " pathEditMode="relative" rAng="0" ptsTypes="AA">
                                          <p:cBhvr>
                                            <p:cTn id="45"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2332519" y="247337"/>
            <a:ext cx="9586382" cy="3181665"/>
            <a:chOff x="2331158" y="246185"/>
            <a:chExt cx="9589849"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6"/>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331158" y="653014"/>
              <a:ext cx="9029103" cy="2599023"/>
            </a:xfrm>
            <a:prstGeom prst="rect">
              <a:avLst/>
            </a:prstGeom>
            <a:noFill/>
          </p:spPr>
          <p:txBody>
            <a:bodyPr wrap="square" lIns="0" tIns="0" rIns="0" bIns="0" rtlCol="0">
              <a:spAutoFit/>
            </a:bodyPr>
            <a:lstStyle/>
            <a:p>
              <a:pPr marL="0" marR="0" lvl="0" indent="0" algn="ctr" defTabSz="914126" rtl="0" eaLnBrk="1" fontAlgn="auto" latinLnBrk="0" hangingPunct="1">
                <a:lnSpc>
                  <a:spcPct val="121000"/>
                </a:lnSpc>
                <a:spcBef>
                  <a:spcPts val="0"/>
                </a:spcBef>
                <a:spcAft>
                  <a:spcPts val="0"/>
                </a:spcAft>
                <a:buClrTx/>
                <a:buSzTx/>
                <a:buFontTx/>
                <a:buNone/>
                <a:tabLst/>
                <a:defRPr/>
              </a:pPr>
              <a:r>
                <a:rPr kumimoji="0" lang="en-US" sz="3599" b="0" i="0" u="none" strike="noStrike" kern="1200" cap="none" spc="0" normalizeH="0" baseline="0" noProof="0">
                  <a:ln>
                    <a:noFill/>
                  </a:ln>
                  <a:solidFill>
                    <a:srgbClr val="FF0000"/>
                  </a:solidFill>
                  <a:effectLst/>
                  <a:uLnTx/>
                  <a:uFillTx/>
                  <a:latin typeface="VNI-Avo" pitchFamily="2" charset="0"/>
                </a:rPr>
                <a:t>Tính nhaåm</a:t>
              </a:r>
              <a:r>
                <a:rPr kumimoji="0" lang="en-US" sz="3599"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a:t>
              </a:r>
            </a:p>
            <a:p>
              <a:pPr marL="0" marR="0" lvl="0" indent="0" algn="ctr" defTabSz="914126" rtl="0" eaLnBrk="1" fontAlgn="auto" latinLnBrk="0" hangingPunct="1">
                <a:lnSpc>
                  <a:spcPct val="121000"/>
                </a:lnSpc>
                <a:spcBef>
                  <a:spcPts val="0"/>
                </a:spcBef>
                <a:spcAft>
                  <a:spcPts val="0"/>
                </a:spcAft>
                <a:buClrTx/>
                <a:buSzTx/>
                <a:buFontTx/>
                <a:buNone/>
                <a:tabLst/>
                <a:defRPr/>
              </a:pPr>
              <a:r>
                <a:rPr lang="en-US" sz="7000" b="1">
                  <a:solidFill>
                    <a:srgbClr val="002060"/>
                  </a:solidFill>
                  <a:latin typeface="VNI-Avo" pitchFamily="2" charset="0"/>
                </a:rPr>
                <a:t>9</a:t>
              </a:r>
              <a:r>
                <a:rPr kumimoji="0" lang="en-US" sz="7000" b="1" i="0" u="none" strike="noStrike" kern="1200" cap="none" spc="0" normalizeH="0" baseline="0" noProof="0">
                  <a:ln>
                    <a:noFill/>
                  </a:ln>
                  <a:solidFill>
                    <a:srgbClr val="002060"/>
                  </a:solidFill>
                  <a:effectLst/>
                  <a:uLnTx/>
                  <a:uFillTx/>
                  <a:latin typeface="VNI-Avo" pitchFamily="2" charset="0"/>
                </a:rPr>
                <a:t> – 2 =  </a:t>
              </a:r>
            </a:p>
            <a:p>
              <a:pPr marL="0" marR="0" lvl="0" indent="0" algn="ctr" defTabSz="914126" rtl="0" eaLnBrk="1" fontAlgn="auto" latinLnBrk="0" hangingPunct="1">
                <a:lnSpc>
                  <a:spcPct val="121000"/>
                </a:lnSpc>
                <a:spcBef>
                  <a:spcPts val="0"/>
                </a:spcBef>
                <a:spcAft>
                  <a:spcPts val="0"/>
                </a:spcAft>
                <a:buClrTx/>
                <a:buSzTx/>
                <a:buFontTx/>
                <a:buNone/>
                <a:tabLst/>
                <a:defRPr/>
              </a:pPr>
              <a:endParaRPr kumimoji="0" lang="en-US" sz="3599" b="0" i="0" u="none" strike="noStrike" kern="1200" cap="none" spc="0" normalizeH="0" baseline="0" noProof="0">
                <a:ln>
                  <a:noFill/>
                </a:ln>
                <a:solidFill>
                  <a:srgbClr val="FF0000"/>
                </a:solidFill>
                <a:effectLst/>
                <a:uLnTx/>
                <a:uFillTx/>
                <a:latin typeface="iCiel Cadena" panose="02000503000000020004" pitchFamily="2" charset="0"/>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2107" y="634084"/>
            <a:ext cx="1828139" cy="1423249"/>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8">
            <a:alphaModFix amt="67000"/>
            <a:extLst>
              <a:ext uri="{28A0092B-C50C-407E-A947-70E740481C1C}">
                <a14:useLocalDpi xmlns:a14="http://schemas.microsoft.com/office/drawing/2010/main" val="0"/>
              </a:ext>
            </a:extLst>
          </a:blip>
          <a:srcRect/>
          <a:stretch/>
        </p:blipFill>
        <p:spPr>
          <a:xfrm>
            <a:off x="508227" y="1832908"/>
            <a:ext cx="1619108" cy="4452548"/>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9"/>
          <a:stretch>
            <a:fillRect/>
          </a:stretch>
        </p:blipFill>
        <p:spPr>
          <a:xfrm>
            <a:off x="536686" y="4696454"/>
            <a:ext cx="1480023" cy="1523449"/>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39367" y="4785595"/>
            <a:ext cx="1353619" cy="1494931"/>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06915" y="4647098"/>
            <a:ext cx="1353245" cy="1622160"/>
          </a:xfrm>
          <a:prstGeom prst="rect">
            <a:avLst/>
          </a:prstGeom>
        </p:spPr>
      </p:pic>
      <p:sp>
        <p:nvSpPr>
          <p:cNvPr id="2" name="Rectangle 1">
            <a:extLst>
              <a:ext uri="{FF2B5EF4-FFF2-40B4-BE49-F238E27FC236}">
                <a16:creationId xmlns:a16="http://schemas.microsoft.com/office/drawing/2014/main" id="{D245BC74-8E3E-4AFD-B7F8-F46FA6AC8FB5}"/>
              </a:ext>
            </a:extLst>
          </p:cNvPr>
          <p:cNvSpPr/>
          <p:nvPr/>
        </p:nvSpPr>
        <p:spPr>
          <a:xfrm>
            <a:off x="8462140" y="1338741"/>
            <a:ext cx="740866" cy="1200178"/>
          </a:xfrm>
          <a:prstGeom prst="rect">
            <a:avLst/>
          </a:prstGeom>
          <a:noFill/>
        </p:spPr>
        <p:txBody>
          <a:bodyPr wrap="non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199" b="0" i="0" u="none" strike="noStrike" kern="1200" cap="none" spc="0" normalizeH="0" baseline="0" noProof="0">
                <a:ln w="0"/>
                <a:solidFill>
                  <a:srgbClr val="F09420"/>
                </a:solidFill>
                <a:effectLst/>
                <a:uLnTx/>
                <a:uFillTx/>
                <a:latin typeface="VNI-Avo" pitchFamily="2" charset="0"/>
              </a:rPr>
              <a:t>?</a:t>
            </a:r>
          </a:p>
        </p:txBody>
      </p:sp>
      <p:sp>
        <p:nvSpPr>
          <p:cNvPr id="8" name="Rectangle 7">
            <a:extLst>
              <a:ext uri="{FF2B5EF4-FFF2-40B4-BE49-F238E27FC236}">
                <a16:creationId xmlns:a16="http://schemas.microsoft.com/office/drawing/2014/main" id="{9BCA145F-7BB3-48F0-BC93-F63BCF646679}"/>
              </a:ext>
            </a:extLst>
          </p:cNvPr>
          <p:cNvSpPr/>
          <p:nvPr/>
        </p:nvSpPr>
        <p:spPr>
          <a:xfrm>
            <a:off x="8476352" y="1400616"/>
            <a:ext cx="694379" cy="1169529"/>
          </a:xfrm>
          <a:prstGeom prst="rect">
            <a:avLst/>
          </a:prstGeom>
          <a:noFill/>
        </p:spPr>
        <p:txBody>
          <a:bodyPr wrap="non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w="0"/>
                <a:solidFill>
                  <a:srgbClr val="FD7F77">
                    <a:lumMod val="75000"/>
                  </a:srgbClr>
                </a:solidFill>
                <a:effectLst/>
                <a:uLnTx/>
                <a:uFillTx/>
                <a:latin typeface="VNI-Avo" pitchFamily="2" charset="0"/>
              </a:rPr>
              <a:t>7</a:t>
            </a:r>
          </a:p>
        </p:txBody>
      </p:sp>
    </p:spTree>
    <p:custDataLst>
      <p:tags r:id="rId1"/>
    </p:custDataLst>
    <p:extLst>
      <p:ext uri="{BB962C8B-B14F-4D97-AF65-F5344CB8AC3E}">
        <p14:creationId xmlns:p14="http://schemas.microsoft.com/office/powerpoint/2010/main" val="21044520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3"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1" presetClass="exit" presetSubtype="0" fill="hold" nodeType="after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2500"/>
                                </p:stCondLst>
                                <p:childTnLst>
                                  <p:par>
                                    <p:cTn id="27" presetID="42" presetClass="path" presetSubtype="0" accel="50000" decel="50000" fill="hold" nodeType="afterEffect">
                                      <p:stCondLst>
                                        <p:cond delay="0"/>
                                      </p:stCondLst>
                                      <p:childTnLst>
                                        <p:animMotion origin="layout" path="M 2.70833E-6 -4.81481E-6 L 0.00677 -0.5155 " pathEditMode="relative" rAng="0" ptsTypes="AA">
                                          <p:cBhvr>
                                            <p:cTn id="28" dur="15000" fill="hold"/>
                                            <p:tgtEl>
                                              <p:spTgt spid="9"/>
                                            </p:tgtEl>
                                            <p:attrNameLst>
                                              <p:attrName>ppt_x</p:attrName>
                                              <p:attrName>ppt_y</p:attrName>
                                            </p:attrNameLst>
                                          </p:cBhvr>
                                          <p:rCtr x="339" y="-25787"/>
                                        </p:animMotion>
                                      </p:childTnLst>
                                    </p:cTn>
                                  </p:par>
                                  <p:par>
                                    <p:cTn id="29" presetID="6" presetClass="emph" presetSubtype="0" fill="hold" nodeType="withEffect">
                                      <p:stCondLst>
                                        <p:cond delay="0"/>
                                      </p:stCondLst>
                                      <p:childTnLst>
                                        <p:animScale>
                                          <p:cBhvr>
                                            <p:cTn id="30" dur="15000" fill="hold"/>
                                            <p:tgtEl>
                                              <p:spTgt spid="9"/>
                                            </p:tgtEl>
                                          </p:cBhvr>
                                          <p:by x="50000" y="50000"/>
                                        </p:animScale>
                                      </p:childTnLst>
                                    </p:cTn>
                                  </p:par>
                                  <p:par>
                                    <p:cTn id="31" presetID="22" presetClass="exit" presetSubtype="4" fill="hold" nodeType="withEffect">
                                      <p:stCondLst>
                                        <p:cond delay="0"/>
                                      </p:stCondLst>
                                      <p:childTnLst>
                                        <p:animEffect transition="out" filter="wipe(down)">
                                          <p:cBhvr>
                                            <p:cTn id="32" dur="15000"/>
                                            <p:tgtEl>
                                              <p:spTgt spid="7"/>
                                            </p:tgtEl>
                                          </p:cBhvr>
                                        </p:animEffect>
                                        <p:set>
                                          <p:cBhvr>
                                            <p:cTn id="33"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1"/>
                                                </p:cond>
                                              </p:stCondLst>
                                              <p:endCondLst>
                                                <p:cond evt="onStopAudio" delay="0">
                                                  <p:tgtEl>
                                                    <p:sldTgt/>
                                                  </p:tgtEl>
                                                </p:cond>
                                              </p:endCondLst>
                                            </p:cTn>
                                            <p:tgtEl>
                                              <p:sndTgt r:embed="rId4" name="AmThanhDiaBay.wav"/>
                                            </p:tgtEl>
                                          </p:cMediaNode>
                                        </p:audio>
                                      </p:subTnLst>
                                    </p:cTn>
                                  </p:par>
                                </p:childTnLst>
                              </p:cTn>
                            </p:par>
                            <p:par>
                              <p:cTn id="34" fill="hold">
                                <p:stCondLst>
                                  <p:cond delay="17500"/>
                                </p:stCondLst>
                                <p:childTnLst>
                                  <p:par>
                                    <p:cTn id="35" presetID="32" presetClass="emph" presetSubtype="0" repeatCount="3000" fill="hold" nodeType="afterEffect">
                                      <p:stCondLst>
                                        <p:cond delay="0"/>
                                      </p:stCondLst>
                                      <p:childTnLst>
                                        <p:animRot by="120000">
                                          <p:cBhvr>
                                            <p:cTn id="36" dur="75" fill="hold">
                                              <p:stCondLst>
                                                <p:cond delay="0"/>
                                              </p:stCondLst>
                                            </p:cTn>
                                            <p:tgtEl>
                                              <p:spTgt spid="6"/>
                                            </p:tgtEl>
                                            <p:attrNameLst>
                                              <p:attrName>r</p:attrName>
                                            </p:attrNameLst>
                                          </p:cBhvr>
                                        </p:animRot>
                                        <p:animRot by="-240000">
                                          <p:cBhvr>
                                            <p:cTn id="37" dur="150" fill="hold">
                                              <p:stCondLst>
                                                <p:cond delay="150"/>
                                              </p:stCondLst>
                                            </p:cTn>
                                            <p:tgtEl>
                                              <p:spTgt spid="6"/>
                                            </p:tgtEl>
                                            <p:attrNameLst>
                                              <p:attrName>r</p:attrName>
                                            </p:attrNameLst>
                                          </p:cBhvr>
                                        </p:animRot>
                                        <p:animRot by="240000">
                                          <p:cBhvr>
                                            <p:cTn id="38" dur="150" fill="hold">
                                              <p:stCondLst>
                                                <p:cond delay="300"/>
                                              </p:stCondLst>
                                            </p:cTn>
                                            <p:tgtEl>
                                              <p:spTgt spid="6"/>
                                            </p:tgtEl>
                                            <p:attrNameLst>
                                              <p:attrName>r</p:attrName>
                                            </p:attrNameLst>
                                          </p:cBhvr>
                                        </p:animRot>
                                        <p:animRot by="-240000">
                                          <p:cBhvr>
                                            <p:cTn id="39" dur="150" fill="hold">
                                              <p:stCondLst>
                                                <p:cond delay="450"/>
                                              </p:stCondLst>
                                            </p:cTn>
                                            <p:tgtEl>
                                              <p:spTgt spid="6"/>
                                            </p:tgtEl>
                                            <p:attrNameLst>
                                              <p:attrName>r</p:attrName>
                                            </p:attrNameLst>
                                          </p:cBhvr>
                                        </p:animRot>
                                        <p:animRot by="120000">
                                          <p:cBhvr>
                                            <p:cTn id="40" dur="150" fill="hold">
                                              <p:stCondLst>
                                                <p:cond delay="6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5" name="AmHetGio.wav"/>
                                            </p:tgtEl>
                                          </p:cMediaNode>
                                        </p:audio>
                                      </p:sub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par>
                                    <p:cTn id="56" presetID="32" presetClass="emph" presetSubtype="0" fill="hold" grpId="1" nodeType="withEffect">
                                      <p:stCondLst>
                                        <p:cond delay="0"/>
                                      </p:stCondLst>
                                      <p:childTnLst>
                                        <p:animRot by="120000">
                                          <p:cBhvr>
                                            <p:cTn id="57" dur="100" fill="hold">
                                              <p:stCondLst>
                                                <p:cond delay="0"/>
                                              </p:stCondLst>
                                            </p:cTn>
                                            <p:tgtEl>
                                              <p:spTgt spid="2"/>
                                            </p:tgtEl>
                                            <p:attrNameLst>
                                              <p:attrName>r</p:attrName>
                                            </p:attrNameLst>
                                          </p:cBhvr>
                                        </p:animRot>
                                        <p:animRot by="-240000">
                                          <p:cBhvr>
                                            <p:cTn id="58" dur="200" fill="hold">
                                              <p:stCondLst>
                                                <p:cond delay="200"/>
                                              </p:stCondLst>
                                            </p:cTn>
                                            <p:tgtEl>
                                              <p:spTgt spid="2"/>
                                            </p:tgtEl>
                                            <p:attrNameLst>
                                              <p:attrName>r</p:attrName>
                                            </p:attrNameLst>
                                          </p:cBhvr>
                                        </p:animRot>
                                        <p:animRot by="240000">
                                          <p:cBhvr>
                                            <p:cTn id="59" dur="200" fill="hold">
                                              <p:stCondLst>
                                                <p:cond delay="400"/>
                                              </p:stCondLst>
                                            </p:cTn>
                                            <p:tgtEl>
                                              <p:spTgt spid="2"/>
                                            </p:tgtEl>
                                            <p:attrNameLst>
                                              <p:attrName>r</p:attrName>
                                            </p:attrNameLst>
                                          </p:cBhvr>
                                        </p:animRot>
                                        <p:animRot by="-240000">
                                          <p:cBhvr>
                                            <p:cTn id="60" dur="200" fill="hold">
                                              <p:stCondLst>
                                                <p:cond delay="600"/>
                                              </p:stCondLst>
                                            </p:cTn>
                                            <p:tgtEl>
                                              <p:spTgt spid="2"/>
                                            </p:tgtEl>
                                            <p:attrNameLst>
                                              <p:attrName>r</p:attrName>
                                            </p:attrNameLst>
                                          </p:cBhvr>
                                        </p:animRot>
                                        <p:animRot by="120000">
                                          <p:cBhvr>
                                            <p:cTn id="61" dur="200" fill="hold">
                                              <p:stCondLst>
                                                <p:cond delay="800"/>
                                              </p:stCondLst>
                                            </p:cTn>
                                            <p:tgtEl>
                                              <p:spTgt spid="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heel(1)">
                                          <p:cBhvr>
                                            <p:cTn id="66" dur="2000"/>
                                            <p:tgtEl>
                                              <p:spTgt spid="8"/>
                                            </p:tgtEl>
                                          </p:cBhvr>
                                        </p:animEffect>
                                      </p:childTnLst>
                                    </p:cTn>
                                  </p:par>
                                  <p:par>
                                    <p:cTn id="67" presetID="1" presetClass="exit" presetSubtype="0" fill="hold" grpId="2"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2"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1" presetClass="exit" presetSubtype="0" fill="hold" nodeType="after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2500"/>
                                </p:stCondLst>
                                <p:childTnLst>
                                  <p:par>
                                    <p:cTn id="27" presetID="42" presetClass="path" presetSubtype="0" accel="50000" decel="50000" fill="hold" nodeType="afterEffect">
                                      <p:stCondLst>
                                        <p:cond delay="0"/>
                                      </p:stCondLst>
                                      <p:childTnLst>
                                        <p:animMotion origin="layout" path="M 2.70833E-6 -4.81481E-6 L 0.00677 -0.5155 " pathEditMode="relative" rAng="0" ptsTypes="AA">
                                          <p:cBhvr>
                                            <p:cTn id="28" dur="15000" fill="hold"/>
                                            <p:tgtEl>
                                              <p:spTgt spid="9"/>
                                            </p:tgtEl>
                                            <p:attrNameLst>
                                              <p:attrName>ppt_x</p:attrName>
                                              <p:attrName>ppt_y</p:attrName>
                                            </p:attrNameLst>
                                          </p:cBhvr>
                                          <p:rCtr x="339" y="-25787"/>
                                        </p:animMotion>
                                      </p:childTnLst>
                                    </p:cTn>
                                  </p:par>
                                  <p:par>
                                    <p:cTn id="29" presetID="6" presetClass="emph" presetSubtype="0" fill="hold" nodeType="withEffect">
                                      <p:stCondLst>
                                        <p:cond delay="0"/>
                                      </p:stCondLst>
                                      <p:childTnLst>
                                        <p:animScale>
                                          <p:cBhvr>
                                            <p:cTn id="30" dur="15000" fill="hold"/>
                                            <p:tgtEl>
                                              <p:spTgt spid="9"/>
                                            </p:tgtEl>
                                          </p:cBhvr>
                                          <p:by x="50000" y="50000"/>
                                        </p:animScale>
                                      </p:childTnLst>
                                    </p:cTn>
                                  </p:par>
                                  <p:par>
                                    <p:cTn id="31" presetID="22" presetClass="exit" presetSubtype="4" fill="hold" nodeType="withEffect">
                                      <p:stCondLst>
                                        <p:cond delay="0"/>
                                      </p:stCondLst>
                                      <p:childTnLst>
                                        <p:animEffect transition="out" filter="wipe(down)">
                                          <p:cBhvr>
                                            <p:cTn id="32" dur="15000"/>
                                            <p:tgtEl>
                                              <p:spTgt spid="7"/>
                                            </p:tgtEl>
                                          </p:cBhvr>
                                        </p:animEffect>
                                        <p:set>
                                          <p:cBhvr>
                                            <p:cTn id="33"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1"/>
                                                </p:cond>
                                              </p:stCondLst>
                                              <p:endCondLst>
                                                <p:cond evt="onStopAudio" delay="0">
                                                  <p:tgtEl>
                                                    <p:sldTgt/>
                                                  </p:tgtEl>
                                                </p:cond>
                                              </p:endCondLst>
                                            </p:cTn>
                                            <p:tgtEl>
                                              <p:sndTgt r:embed="rId13" name="AmThanhDiaBay.wav"/>
                                            </p:tgtEl>
                                          </p:cMediaNode>
                                        </p:audio>
                                      </p:subTnLst>
                                    </p:cTn>
                                  </p:par>
                                </p:childTnLst>
                              </p:cTn>
                            </p:par>
                            <p:par>
                              <p:cTn id="34" fill="hold">
                                <p:stCondLst>
                                  <p:cond delay="17500"/>
                                </p:stCondLst>
                                <p:childTnLst>
                                  <p:par>
                                    <p:cTn id="35" presetID="32" presetClass="emph" presetSubtype="0" repeatCount="3000" fill="hold" nodeType="afterEffect">
                                      <p:stCondLst>
                                        <p:cond delay="0"/>
                                      </p:stCondLst>
                                      <p:childTnLst>
                                        <p:animRot by="120000">
                                          <p:cBhvr>
                                            <p:cTn id="36" dur="75" fill="hold">
                                              <p:stCondLst>
                                                <p:cond delay="0"/>
                                              </p:stCondLst>
                                            </p:cTn>
                                            <p:tgtEl>
                                              <p:spTgt spid="6"/>
                                            </p:tgtEl>
                                            <p:attrNameLst>
                                              <p:attrName>r</p:attrName>
                                            </p:attrNameLst>
                                          </p:cBhvr>
                                        </p:animRot>
                                        <p:animRot by="-240000">
                                          <p:cBhvr>
                                            <p:cTn id="37" dur="150" fill="hold">
                                              <p:stCondLst>
                                                <p:cond delay="150"/>
                                              </p:stCondLst>
                                            </p:cTn>
                                            <p:tgtEl>
                                              <p:spTgt spid="6"/>
                                            </p:tgtEl>
                                            <p:attrNameLst>
                                              <p:attrName>r</p:attrName>
                                            </p:attrNameLst>
                                          </p:cBhvr>
                                        </p:animRot>
                                        <p:animRot by="240000">
                                          <p:cBhvr>
                                            <p:cTn id="38" dur="150" fill="hold">
                                              <p:stCondLst>
                                                <p:cond delay="300"/>
                                              </p:stCondLst>
                                            </p:cTn>
                                            <p:tgtEl>
                                              <p:spTgt spid="6"/>
                                            </p:tgtEl>
                                            <p:attrNameLst>
                                              <p:attrName>r</p:attrName>
                                            </p:attrNameLst>
                                          </p:cBhvr>
                                        </p:animRot>
                                        <p:animRot by="-240000">
                                          <p:cBhvr>
                                            <p:cTn id="39" dur="150" fill="hold">
                                              <p:stCondLst>
                                                <p:cond delay="450"/>
                                              </p:stCondLst>
                                            </p:cTn>
                                            <p:tgtEl>
                                              <p:spTgt spid="6"/>
                                            </p:tgtEl>
                                            <p:attrNameLst>
                                              <p:attrName>r</p:attrName>
                                            </p:attrNameLst>
                                          </p:cBhvr>
                                        </p:animRot>
                                        <p:animRot by="120000">
                                          <p:cBhvr>
                                            <p:cTn id="40" dur="150" fill="hold">
                                              <p:stCondLst>
                                                <p:cond delay="6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14" name="AmHetGio.wav"/>
                                            </p:tgtEl>
                                          </p:cMediaNode>
                                        </p:audio>
                                      </p:sub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par>
                                    <p:cTn id="56" presetID="32" presetClass="emph" presetSubtype="0" fill="hold" grpId="1" nodeType="withEffect">
                                      <p:stCondLst>
                                        <p:cond delay="0"/>
                                      </p:stCondLst>
                                      <p:childTnLst>
                                        <p:animRot by="120000">
                                          <p:cBhvr>
                                            <p:cTn id="57" dur="100" fill="hold">
                                              <p:stCondLst>
                                                <p:cond delay="0"/>
                                              </p:stCondLst>
                                            </p:cTn>
                                            <p:tgtEl>
                                              <p:spTgt spid="2"/>
                                            </p:tgtEl>
                                            <p:attrNameLst>
                                              <p:attrName>r</p:attrName>
                                            </p:attrNameLst>
                                          </p:cBhvr>
                                        </p:animRot>
                                        <p:animRot by="-240000">
                                          <p:cBhvr>
                                            <p:cTn id="58" dur="200" fill="hold">
                                              <p:stCondLst>
                                                <p:cond delay="200"/>
                                              </p:stCondLst>
                                            </p:cTn>
                                            <p:tgtEl>
                                              <p:spTgt spid="2"/>
                                            </p:tgtEl>
                                            <p:attrNameLst>
                                              <p:attrName>r</p:attrName>
                                            </p:attrNameLst>
                                          </p:cBhvr>
                                        </p:animRot>
                                        <p:animRot by="240000">
                                          <p:cBhvr>
                                            <p:cTn id="59" dur="200" fill="hold">
                                              <p:stCondLst>
                                                <p:cond delay="400"/>
                                              </p:stCondLst>
                                            </p:cTn>
                                            <p:tgtEl>
                                              <p:spTgt spid="2"/>
                                            </p:tgtEl>
                                            <p:attrNameLst>
                                              <p:attrName>r</p:attrName>
                                            </p:attrNameLst>
                                          </p:cBhvr>
                                        </p:animRot>
                                        <p:animRot by="-240000">
                                          <p:cBhvr>
                                            <p:cTn id="60" dur="200" fill="hold">
                                              <p:stCondLst>
                                                <p:cond delay="600"/>
                                              </p:stCondLst>
                                            </p:cTn>
                                            <p:tgtEl>
                                              <p:spTgt spid="2"/>
                                            </p:tgtEl>
                                            <p:attrNameLst>
                                              <p:attrName>r</p:attrName>
                                            </p:attrNameLst>
                                          </p:cBhvr>
                                        </p:animRot>
                                        <p:animRot by="120000">
                                          <p:cBhvr>
                                            <p:cTn id="61" dur="200" fill="hold">
                                              <p:stCondLst>
                                                <p:cond delay="800"/>
                                              </p:stCondLst>
                                            </p:cTn>
                                            <p:tgtEl>
                                              <p:spTgt spid="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heel(1)">
                                          <p:cBhvr>
                                            <p:cTn id="66" dur="2000"/>
                                            <p:tgtEl>
                                              <p:spTgt spid="8"/>
                                            </p:tgtEl>
                                          </p:cBhvr>
                                        </p:animEffect>
                                      </p:childTnLst>
                                    </p:cTn>
                                  </p:par>
                                  <p:par>
                                    <p:cTn id="67" presetID="1" presetClass="exit" presetSubtype="0" fill="hold" grpId="2"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2435430" y="247337"/>
            <a:ext cx="9483471" cy="318166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6"/>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37054" y="633072"/>
              <a:ext cx="9029103" cy="2599023"/>
            </a:xfrm>
            <a:prstGeom prst="rect">
              <a:avLst/>
            </a:prstGeom>
            <a:noFill/>
          </p:spPr>
          <p:txBody>
            <a:bodyPr wrap="square" lIns="0" tIns="0" rIns="0" bIns="0" rtlCol="0">
              <a:spAutoFit/>
            </a:bodyPr>
            <a:lstStyle/>
            <a:p>
              <a:pPr marL="0" marR="0" lvl="0" indent="0" algn="ctr" defTabSz="914126" rtl="0" eaLnBrk="1" fontAlgn="auto" latinLnBrk="0" hangingPunct="1">
                <a:lnSpc>
                  <a:spcPct val="121000"/>
                </a:lnSpc>
                <a:spcBef>
                  <a:spcPts val="0"/>
                </a:spcBef>
                <a:spcAft>
                  <a:spcPts val="0"/>
                </a:spcAft>
                <a:buClrTx/>
                <a:buSzTx/>
                <a:buFontTx/>
                <a:buNone/>
                <a:tabLst/>
                <a:defRPr/>
              </a:pPr>
              <a:r>
                <a:rPr kumimoji="0" lang="en-US" sz="3599" b="0" i="0" u="none" strike="noStrike" kern="1200" cap="none" spc="0" normalizeH="0" baseline="0" noProof="0">
                  <a:ln>
                    <a:noFill/>
                  </a:ln>
                  <a:solidFill>
                    <a:srgbClr val="FF0000"/>
                  </a:solidFill>
                  <a:effectLst/>
                  <a:uLnTx/>
                  <a:uFillTx/>
                  <a:latin typeface="VNI-Avo" pitchFamily="2" charset="0"/>
                </a:rPr>
                <a:t>Tính nhaåm</a:t>
              </a:r>
              <a:r>
                <a:rPr kumimoji="0" lang="en-US" sz="3599"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a:t>
              </a:r>
            </a:p>
            <a:p>
              <a:pPr marL="0" marR="0" lvl="0" indent="0" algn="ctr" defTabSz="914126" rtl="0" eaLnBrk="1" fontAlgn="auto" latinLnBrk="0" hangingPunct="1">
                <a:lnSpc>
                  <a:spcPct val="121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2060"/>
                  </a:solidFill>
                  <a:effectLst/>
                  <a:uLnTx/>
                  <a:uFillTx/>
                  <a:latin typeface="VNI-Avo" pitchFamily="2" charset="0"/>
                </a:rPr>
                <a:t>4 + 3 + 1 =  </a:t>
              </a:r>
            </a:p>
            <a:p>
              <a:pPr marL="0" marR="0" lvl="0" indent="0" algn="ctr" defTabSz="914126" rtl="0" eaLnBrk="1" fontAlgn="auto" latinLnBrk="0" hangingPunct="1">
                <a:lnSpc>
                  <a:spcPct val="121000"/>
                </a:lnSpc>
                <a:spcBef>
                  <a:spcPts val="0"/>
                </a:spcBef>
                <a:spcAft>
                  <a:spcPts val="0"/>
                </a:spcAft>
                <a:buClrTx/>
                <a:buSzTx/>
                <a:buFontTx/>
                <a:buNone/>
                <a:tabLst/>
                <a:defRPr/>
              </a:pPr>
              <a:endParaRPr kumimoji="0" lang="en-US" sz="3599" b="0" i="0" u="none" strike="noStrike" kern="1200" cap="none" spc="0" normalizeH="0" baseline="0" noProof="0">
                <a:ln>
                  <a:noFill/>
                </a:ln>
                <a:solidFill>
                  <a:srgbClr val="FF0000"/>
                </a:solidFill>
                <a:effectLst/>
                <a:uLnTx/>
                <a:uFillTx/>
                <a:latin typeface="iCiel Cadena" panose="02000503000000020004" pitchFamily="2" charset="0"/>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2107" y="634084"/>
            <a:ext cx="1828139" cy="1423249"/>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8">
            <a:alphaModFix amt="67000"/>
            <a:extLst>
              <a:ext uri="{28A0092B-C50C-407E-A947-70E740481C1C}">
                <a14:useLocalDpi xmlns:a14="http://schemas.microsoft.com/office/drawing/2010/main" val="0"/>
              </a:ext>
            </a:extLst>
          </a:blip>
          <a:srcRect/>
          <a:stretch/>
        </p:blipFill>
        <p:spPr>
          <a:xfrm>
            <a:off x="536686" y="1838169"/>
            <a:ext cx="1619108" cy="4452548"/>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36686" y="4761827"/>
            <a:ext cx="1480023" cy="1392702"/>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2273" y="4710713"/>
            <a:ext cx="1003472" cy="1494931"/>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35312" y="4563330"/>
            <a:ext cx="1111974" cy="1656573"/>
          </a:xfrm>
          <a:prstGeom prst="rect">
            <a:avLst/>
          </a:prstGeom>
        </p:spPr>
      </p:pic>
      <p:sp>
        <p:nvSpPr>
          <p:cNvPr id="2" name="Rectangle 1">
            <a:extLst>
              <a:ext uri="{FF2B5EF4-FFF2-40B4-BE49-F238E27FC236}">
                <a16:creationId xmlns:a16="http://schemas.microsoft.com/office/drawing/2014/main" id="{D245BC74-8E3E-4AFD-B7F8-F46FA6AC8FB5}"/>
              </a:ext>
            </a:extLst>
          </p:cNvPr>
          <p:cNvSpPr/>
          <p:nvPr/>
        </p:nvSpPr>
        <p:spPr>
          <a:xfrm>
            <a:off x="9613713" y="1246657"/>
            <a:ext cx="708806" cy="1200178"/>
          </a:xfrm>
          <a:prstGeom prst="rect">
            <a:avLst/>
          </a:prstGeom>
          <a:noFill/>
        </p:spPr>
        <p:txBody>
          <a:bodyPr wrap="non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w="0"/>
                <a:solidFill>
                  <a:srgbClr val="F09420"/>
                </a:solidFill>
                <a:effectLst/>
                <a:uLnTx/>
                <a:uFillTx/>
                <a:latin typeface="VNI-Avo" pitchFamily="2" charset="0"/>
              </a:rPr>
              <a:t>?</a:t>
            </a:r>
          </a:p>
        </p:txBody>
      </p:sp>
      <p:sp>
        <p:nvSpPr>
          <p:cNvPr id="8" name="Rectangle 7">
            <a:extLst>
              <a:ext uri="{FF2B5EF4-FFF2-40B4-BE49-F238E27FC236}">
                <a16:creationId xmlns:a16="http://schemas.microsoft.com/office/drawing/2014/main" id="{9BCA145F-7BB3-48F0-BC93-F63BCF646679}"/>
              </a:ext>
            </a:extLst>
          </p:cNvPr>
          <p:cNvSpPr/>
          <p:nvPr/>
        </p:nvSpPr>
        <p:spPr>
          <a:xfrm>
            <a:off x="9613713" y="1225725"/>
            <a:ext cx="694378" cy="1169529"/>
          </a:xfrm>
          <a:prstGeom prst="rect">
            <a:avLst/>
          </a:prstGeom>
          <a:noFill/>
        </p:spPr>
        <p:txBody>
          <a:bodyPr wrap="non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w="0"/>
                <a:solidFill>
                  <a:srgbClr val="FD7F77">
                    <a:lumMod val="75000"/>
                  </a:srgbClr>
                </a:solidFill>
                <a:effectLst/>
                <a:uLnTx/>
                <a:uFillTx/>
                <a:latin typeface="VNI-Avo" pitchFamily="2" charset="0"/>
              </a:rPr>
              <a:t>8</a:t>
            </a:r>
          </a:p>
        </p:txBody>
      </p:sp>
    </p:spTree>
    <p:custDataLst>
      <p:tags r:id="rId1"/>
    </p:custDataLst>
    <p:extLst>
      <p:ext uri="{BB962C8B-B14F-4D97-AF65-F5344CB8AC3E}">
        <p14:creationId xmlns:p14="http://schemas.microsoft.com/office/powerpoint/2010/main" val="2956013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3"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1" presetClass="exit" presetSubtype="0" fill="hold" nodeType="after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2500"/>
                                </p:stCondLst>
                                <p:childTnLst>
                                  <p:par>
                                    <p:cTn id="27" presetID="42" presetClass="path" presetSubtype="0" accel="50000" decel="50000" fill="hold" nodeType="afterEffect">
                                      <p:stCondLst>
                                        <p:cond delay="0"/>
                                      </p:stCondLst>
                                      <p:childTnLst>
                                        <p:animMotion origin="layout" path="M 2.70833E-6 -4.81481E-6 L 0.00677 -0.5155 " pathEditMode="relative" rAng="0" ptsTypes="AA">
                                          <p:cBhvr>
                                            <p:cTn id="28" dur="30000" fill="hold"/>
                                            <p:tgtEl>
                                              <p:spTgt spid="9"/>
                                            </p:tgtEl>
                                            <p:attrNameLst>
                                              <p:attrName>ppt_x</p:attrName>
                                              <p:attrName>ppt_y</p:attrName>
                                            </p:attrNameLst>
                                          </p:cBhvr>
                                          <p:rCtr x="339" y="-25787"/>
                                        </p:animMotion>
                                      </p:childTnLst>
                                    </p:cTn>
                                  </p:par>
                                  <p:par>
                                    <p:cTn id="29" presetID="6" presetClass="emph" presetSubtype="0" fill="hold" nodeType="withEffect">
                                      <p:stCondLst>
                                        <p:cond delay="0"/>
                                      </p:stCondLst>
                                      <p:childTnLst>
                                        <p:animScale>
                                          <p:cBhvr>
                                            <p:cTn id="30" dur="30000" fill="hold"/>
                                            <p:tgtEl>
                                              <p:spTgt spid="9"/>
                                            </p:tgtEl>
                                          </p:cBhvr>
                                          <p:by x="50000" y="50000"/>
                                        </p:animScale>
                                      </p:childTnLst>
                                    </p:cTn>
                                  </p:par>
                                  <p:par>
                                    <p:cTn id="31" presetID="22" presetClass="exit" presetSubtype="4" fill="hold" nodeType="withEffect">
                                      <p:stCondLst>
                                        <p:cond delay="0"/>
                                      </p:stCondLst>
                                      <p:childTnLst>
                                        <p:animEffect transition="out" filter="wipe(down)">
                                          <p:cBhvr>
                                            <p:cTn id="32" dur="30000"/>
                                            <p:tgtEl>
                                              <p:spTgt spid="7"/>
                                            </p:tgtEl>
                                          </p:cBhvr>
                                        </p:animEffect>
                                        <p:set>
                                          <p:cBhvr>
                                            <p:cTn id="33" dur="1" fill="hold">
                                              <p:stCondLst>
                                                <p:cond delay="29999"/>
                                              </p:stCondLst>
                                            </p:cTn>
                                            <p:tgtEl>
                                              <p:spTgt spid="7"/>
                                            </p:tgtEl>
                                            <p:attrNameLst>
                                              <p:attrName>style.visibility</p:attrName>
                                            </p:attrNameLst>
                                          </p:cBhvr>
                                          <p:to>
                                            <p:strVal val="hidden"/>
                                          </p:to>
                                        </p:set>
                                      </p:childTnLst>
                                      <p:subTnLst>
                                        <p:audio>
                                          <p:cMediaNode vol="20000">
                                            <p:cTn display="0" masterRel="sameClick">
                                              <p:stCondLst>
                                                <p:cond evt="begin" delay="0">
                                                  <p:tn val="31"/>
                                                </p:cond>
                                              </p:stCondLst>
                                              <p:endCondLst>
                                                <p:cond evt="onStopAudio" delay="0">
                                                  <p:tgtEl>
                                                    <p:sldTgt/>
                                                  </p:tgtEl>
                                                </p:cond>
                                              </p:endCondLst>
                                            </p:cTn>
                                            <p:tgtEl>
                                              <p:sndTgt r:embed="rId4" name="AmThanhDiaBay.wav"/>
                                            </p:tgtEl>
                                          </p:cMediaNode>
                                        </p:audio>
                                      </p:subTnLst>
                                    </p:cTn>
                                  </p:par>
                                </p:childTnLst>
                              </p:cTn>
                            </p:par>
                            <p:par>
                              <p:cTn id="34" fill="hold">
                                <p:stCondLst>
                                  <p:cond delay="32500"/>
                                </p:stCondLst>
                                <p:childTnLst>
                                  <p:par>
                                    <p:cTn id="35" presetID="32" presetClass="emph" presetSubtype="0" repeatCount="3000" fill="hold" nodeType="afterEffect">
                                      <p:stCondLst>
                                        <p:cond delay="0"/>
                                      </p:stCondLst>
                                      <p:childTnLst>
                                        <p:animRot by="120000">
                                          <p:cBhvr>
                                            <p:cTn id="36" dur="75" fill="hold">
                                              <p:stCondLst>
                                                <p:cond delay="0"/>
                                              </p:stCondLst>
                                            </p:cTn>
                                            <p:tgtEl>
                                              <p:spTgt spid="6"/>
                                            </p:tgtEl>
                                            <p:attrNameLst>
                                              <p:attrName>r</p:attrName>
                                            </p:attrNameLst>
                                          </p:cBhvr>
                                        </p:animRot>
                                        <p:animRot by="-240000">
                                          <p:cBhvr>
                                            <p:cTn id="37" dur="150" fill="hold">
                                              <p:stCondLst>
                                                <p:cond delay="150"/>
                                              </p:stCondLst>
                                            </p:cTn>
                                            <p:tgtEl>
                                              <p:spTgt spid="6"/>
                                            </p:tgtEl>
                                            <p:attrNameLst>
                                              <p:attrName>r</p:attrName>
                                            </p:attrNameLst>
                                          </p:cBhvr>
                                        </p:animRot>
                                        <p:animRot by="240000">
                                          <p:cBhvr>
                                            <p:cTn id="38" dur="150" fill="hold">
                                              <p:stCondLst>
                                                <p:cond delay="300"/>
                                              </p:stCondLst>
                                            </p:cTn>
                                            <p:tgtEl>
                                              <p:spTgt spid="6"/>
                                            </p:tgtEl>
                                            <p:attrNameLst>
                                              <p:attrName>r</p:attrName>
                                            </p:attrNameLst>
                                          </p:cBhvr>
                                        </p:animRot>
                                        <p:animRot by="-240000">
                                          <p:cBhvr>
                                            <p:cTn id="39" dur="150" fill="hold">
                                              <p:stCondLst>
                                                <p:cond delay="450"/>
                                              </p:stCondLst>
                                            </p:cTn>
                                            <p:tgtEl>
                                              <p:spTgt spid="6"/>
                                            </p:tgtEl>
                                            <p:attrNameLst>
                                              <p:attrName>r</p:attrName>
                                            </p:attrNameLst>
                                          </p:cBhvr>
                                        </p:animRot>
                                        <p:animRot by="120000">
                                          <p:cBhvr>
                                            <p:cTn id="40" dur="150" fill="hold">
                                              <p:stCondLst>
                                                <p:cond delay="6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5" name="AmHetGio.wav"/>
                                            </p:tgtEl>
                                          </p:cMediaNode>
                                        </p:audio>
                                      </p:sub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par>
                                    <p:cTn id="56" presetID="32" presetClass="emph" presetSubtype="0" fill="hold" grpId="1" nodeType="withEffect">
                                      <p:stCondLst>
                                        <p:cond delay="0"/>
                                      </p:stCondLst>
                                      <p:childTnLst>
                                        <p:animRot by="120000">
                                          <p:cBhvr>
                                            <p:cTn id="57" dur="100" fill="hold">
                                              <p:stCondLst>
                                                <p:cond delay="0"/>
                                              </p:stCondLst>
                                            </p:cTn>
                                            <p:tgtEl>
                                              <p:spTgt spid="2"/>
                                            </p:tgtEl>
                                            <p:attrNameLst>
                                              <p:attrName>r</p:attrName>
                                            </p:attrNameLst>
                                          </p:cBhvr>
                                        </p:animRot>
                                        <p:animRot by="-240000">
                                          <p:cBhvr>
                                            <p:cTn id="58" dur="200" fill="hold">
                                              <p:stCondLst>
                                                <p:cond delay="200"/>
                                              </p:stCondLst>
                                            </p:cTn>
                                            <p:tgtEl>
                                              <p:spTgt spid="2"/>
                                            </p:tgtEl>
                                            <p:attrNameLst>
                                              <p:attrName>r</p:attrName>
                                            </p:attrNameLst>
                                          </p:cBhvr>
                                        </p:animRot>
                                        <p:animRot by="240000">
                                          <p:cBhvr>
                                            <p:cTn id="59" dur="200" fill="hold">
                                              <p:stCondLst>
                                                <p:cond delay="400"/>
                                              </p:stCondLst>
                                            </p:cTn>
                                            <p:tgtEl>
                                              <p:spTgt spid="2"/>
                                            </p:tgtEl>
                                            <p:attrNameLst>
                                              <p:attrName>r</p:attrName>
                                            </p:attrNameLst>
                                          </p:cBhvr>
                                        </p:animRot>
                                        <p:animRot by="-240000">
                                          <p:cBhvr>
                                            <p:cTn id="60" dur="200" fill="hold">
                                              <p:stCondLst>
                                                <p:cond delay="600"/>
                                              </p:stCondLst>
                                            </p:cTn>
                                            <p:tgtEl>
                                              <p:spTgt spid="2"/>
                                            </p:tgtEl>
                                            <p:attrNameLst>
                                              <p:attrName>r</p:attrName>
                                            </p:attrNameLst>
                                          </p:cBhvr>
                                        </p:animRot>
                                        <p:animRot by="120000">
                                          <p:cBhvr>
                                            <p:cTn id="61" dur="200" fill="hold">
                                              <p:stCondLst>
                                                <p:cond delay="800"/>
                                              </p:stCondLst>
                                            </p:cTn>
                                            <p:tgtEl>
                                              <p:spTgt spid="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heel(1)">
                                          <p:cBhvr>
                                            <p:cTn id="66" dur="2000"/>
                                            <p:tgtEl>
                                              <p:spTgt spid="8"/>
                                            </p:tgtEl>
                                          </p:cBhvr>
                                        </p:animEffect>
                                      </p:childTnLst>
                                    </p:cTn>
                                  </p:par>
                                  <p:par>
                                    <p:cTn id="67" presetID="1" presetClass="exit" presetSubtype="0" fill="hold" grpId="2"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2"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1" presetClass="exit" presetSubtype="0" fill="hold" nodeType="after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2500"/>
                                </p:stCondLst>
                                <p:childTnLst>
                                  <p:par>
                                    <p:cTn id="27" presetID="42" presetClass="path" presetSubtype="0" accel="50000" decel="50000" fill="hold" nodeType="afterEffect">
                                      <p:stCondLst>
                                        <p:cond delay="0"/>
                                      </p:stCondLst>
                                      <p:childTnLst>
                                        <p:animMotion origin="layout" path="M 2.70833E-6 -4.81481E-6 L 0.00677 -0.5155 " pathEditMode="relative" rAng="0" ptsTypes="AA">
                                          <p:cBhvr>
                                            <p:cTn id="28" dur="30000" fill="hold"/>
                                            <p:tgtEl>
                                              <p:spTgt spid="9"/>
                                            </p:tgtEl>
                                            <p:attrNameLst>
                                              <p:attrName>ppt_x</p:attrName>
                                              <p:attrName>ppt_y</p:attrName>
                                            </p:attrNameLst>
                                          </p:cBhvr>
                                          <p:rCtr x="339" y="-25787"/>
                                        </p:animMotion>
                                      </p:childTnLst>
                                    </p:cTn>
                                  </p:par>
                                  <p:par>
                                    <p:cTn id="29" presetID="6" presetClass="emph" presetSubtype="0" fill="hold" nodeType="withEffect">
                                      <p:stCondLst>
                                        <p:cond delay="0"/>
                                      </p:stCondLst>
                                      <p:childTnLst>
                                        <p:animScale>
                                          <p:cBhvr>
                                            <p:cTn id="30" dur="30000" fill="hold"/>
                                            <p:tgtEl>
                                              <p:spTgt spid="9"/>
                                            </p:tgtEl>
                                          </p:cBhvr>
                                          <p:by x="50000" y="50000"/>
                                        </p:animScale>
                                      </p:childTnLst>
                                    </p:cTn>
                                  </p:par>
                                  <p:par>
                                    <p:cTn id="31" presetID="22" presetClass="exit" presetSubtype="4" fill="hold" nodeType="withEffect">
                                      <p:stCondLst>
                                        <p:cond delay="0"/>
                                      </p:stCondLst>
                                      <p:childTnLst>
                                        <p:animEffect transition="out" filter="wipe(down)">
                                          <p:cBhvr>
                                            <p:cTn id="32" dur="30000"/>
                                            <p:tgtEl>
                                              <p:spTgt spid="7"/>
                                            </p:tgtEl>
                                          </p:cBhvr>
                                        </p:animEffect>
                                        <p:set>
                                          <p:cBhvr>
                                            <p:cTn id="33" dur="1" fill="hold">
                                              <p:stCondLst>
                                                <p:cond delay="29999"/>
                                              </p:stCondLst>
                                            </p:cTn>
                                            <p:tgtEl>
                                              <p:spTgt spid="7"/>
                                            </p:tgtEl>
                                            <p:attrNameLst>
                                              <p:attrName>style.visibility</p:attrName>
                                            </p:attrNameLst>
                                          </p:cBhvr>
                                          <p:to>
                                            <p:strVal val="hidden"/>
                                          </p:to>
                                        </p:set>
                                      </p:childTnLst>
                                      <p:subTnLst>
                                        <p:audio>
                                          <p:cMediaNode vol="20000">
                                            <p:cTn display="0" masterRel="sameClick">
                                              <p:stCondLst>
                                                <p:cond evt="begin" delay="0">
                                                  <p:tn val="31"/>
                                                </p:cond>
                                              </p:stCondLst>
                                              <p:endCondLst>
                                                <p:cond evt="onStopAudio" delay="0">
                                                  <p:tgtEl>
                                                    <p:sldTgt/>
                                                  </p:tgtEl>
                                                </p:cond>
                                              </p:endCondLst>
                                            </p:cTn>
                                            <p:tgtEl>
                                              <p:sndTgt r:embed="rId13" name="AmThanhDiaBay.wav"/>
                                            </p:tgtEl>
                                          </p:cMediaNode>
                                        </p:audio>
                                      </p:subTnLst>
                                    </p:cTn>
                                  </p:par>
                                </p:childTnLst>
                              </p:cTn>
                            </p:par>
                            <p:par>
                              <p:cTn id="34" fill="hold">
                                <p:stCondLst>
                                  <p:cond delay="32500"/>
                                </p:stCondLst>
                                <p:childTnLst>
                                  <p:par>
                                    <p:cTn id="35" presetID="32" presetClass="emph" presetSubtype="0" repeatCount="3000" fill="hold" nodeType="afterEffect">
                                      <p:stCondLst>
                                        <p:cond delay="0"/>
                                      </p:stCondLst>
                                      <p:childTnLst>
                                        <p:animRot by="120000">
                                          <p:cBhvr>
                                            <p:cTn id="36" dur="75" fill="hold">
                                              <p:stCondLst>
                                                <p:cond delay="0"/>
                                              </p:stCondLst>
                                            </p:cTn>
                                            <p:tgtEl>
                                              <p:spTgt spid="6"/>
                                            </p:tgtEl>
                                            <p:attrNameLst>
                                              <p:attrName>r</p:attrName>
                                            </p:attrNameLst>
                                          </p:cBhvr>
                                        </p:animRot>
                                        <p:animRot by="-240000">
                                          <p:cBhvr>
                                            <p:cTn id="37" dur="150" fill="hold">
                                              <p:stCondLst>
                                                <p:cond delay="150"/>
                                              </p:stCondLst>
                                            </p:cTn>
                                            <p:tgtEl>
                                              <p:spTgt spid="6"/>
                                            </p:tgtEl>
                                            <p:attrNameLst>
                                              <p:attrName>r</p:attrName>
                                            </p:attrNameLst>
                                          </p:cBhvr>
                                        </p:animRot>
                                        <p:animRot by="240000">
                                          <p:cBhvr>
                                            <p:cTn id="38" dur="150" fill="hold">
                                              <p:stCondLst>
                                                <p:cond delay="300"/>
                                              </p:stCondLst>
                                            </p:cTn>
                                            <p:tgtEl>
                                              <p:spTgt spid="6"/>
                                            </p:tgtEl>
                                            <p:attrNameLst>
                                              <p:attrName>r</p:attrName>
                                            </p:attrNameLst>
                                          </p:cBhvr>
                                        </p:animRot>
                                        <p:animRot by="-240000">
                                          <p:cBhvr>
                                            <p:cTn id="39" dur="150" fill="hold">
                                              <p:stCondLst>
                                                <p:cond delay="450"/>
                                              </p:stCondLst>
                                            </p:cTn>
                                            <p:tgtEl>
                                              <p:spTgt spid="6"/>
                                            </p:tgtEl>
                                            <p:attrNameLst>
                                              <p:attrName>r</p:attrName>
                                            </p:attrNameLst>
                                          </p:cBhvr>
                                        </p:animRot>
                                        <p:animRot by="120000">
                                          <p:cBhvr>
                                            <p:cTn id="40" dur="150" fill="hold">
                                              <p:stCondLst>
                                                <p:cond delay="600"/>
                                              </p:stCondLst>
                                            </p:cTn>
                                            <p:tgtEl>
                                              <p:spTgt spid="6"/>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14" name="AmHetGio.wav"/>
                                            </p:tgtEl>
                                          </p:cMediaNode>
                                        </p:audio>
                                      </p:subTnLst>
                                    </p:cTn>
                                  </p:par>
                                  <p:par>
                                    <p:cTn id="41" presetID="10" presetClass="exit" presetSubtype="0" fill="hold"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par>
                                    <p:cTn id="56" presetID="32" presetClass="emph" presetSubtype="0" fill="hold" grpId="1" nodeType="withEffect">
                                      <p:stCondLst>
                                        <p:cond delay="0"/>
                                      </p:stCondLst>
                                      <p:childTnLst>
                                        <p:animRot by="120000">
                                          <p:cBhvr>
                                            <p:cTn id="57" dur="100" fill="hold">
                                              <p:stCondLst>
                                                <p:cond delay="0"/>
                                              </p:stCondLst>
                                            </p:cTn>
                                            <p:tgtEl>
                                              <p:spTgt spid="2"/>
                                            </p:tgtEl>
                                            <p:attrNameLst>
                                              <p:attrName>r</p:attrName>
                                            </p:attrNameLst>
                                          </p:cBhvr>
                                        </p:animRot>
                                        <p:animRot by="-240000">
                                          <p:cBhvr>
                                            <p:cTn id="58" dur="200" fill="hold">
                                              <p:stCondLst>
                                                <p:cond delay="200"/>
                                              </p:stCondLst>
                                            </p:cTn>
                                            <p:tgtEl>
                                              <p:spTgt spid="2"/>
                                            </p:tgtEl>
                                            <p:attrNameLst>
                                              <p:attrName>r</p:attrName>
                                            </p:attrNameLst>
                                          </p:cBhvr>
                                        </p:animRot>
                                        <p:animRot by="240000">
                                          <p:cBhvr>
                                            <p:cTn id="59" dur="200" fill="hold">
                                              <p:stCondLst>
                                                <p:cond delay="400"/>
                                              </p:stCondLst>
                                            </p:cTn>
                                            <p:tgtEl>
                                              <p:spTgt spid="2"/>
                                            </p:tgtEl>
                                            <p:attrNameLst>
                                              <p:attrName>r</p:attrName>
                                            </p:attrNameLst>
                                          </p:cBhvr>
                                        </p:animRot>
                                        <p:animRot by="-240000">
                                          <p:cBhvr>
                                            <p:cTn id="60" dur="200" fill="hold">
                                              <p:stCondLst>
                                                <p:cond delay="600"/>
                                              </p:stCondLst>
                                            </p:cTn>
                                            <p:tgtEl>
                                              <p:spTgt spid="2"/>
                                            </p:tgtEl>
                                            <p:attrNameLst>
                                              <p:attrName>r</p:attrName>
                                            </p:attrNameLst>
                                          </p:cBhvr>
                                        </p:animRot>
                                        <p:animRot by="120000">
                                          <p:cBhvr>
                                            <p:cTn id="61" dur="200" fill="hold">
                                              <p:stCondLst>
                                                <p:cond delay="800"/>
                                              </p:stCondLst>
                                            </p:cTn>
                                            <p:tgtEl>
                                              <p:spTgt spid="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heel(1)">
                                          <p:cBhvr>
                                            <p:cTn id="66" dur="2000"/>
                                            <p:tgtEl>
                                              <p:spTgt spid="8"/>
                                            </p:tgtEl>
                                          </p:cBhvr>
                                        </p:animEffect>
                                      </p:childTnLst>
                                    </p:cTn>
                                  </p:par>
                                  <p:par>
                                    <p:cTn id="67" presetID="1" presetClass="exit" presetSubtype="0" fill="hold" grpId="2"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2435430" y="300250"/>
            <a:ext cx="9483471" cy="4173439"/>
            <a:chOff x="2434106" y="286033"/>
            <a:chExt cx="9486901" cy="3142967"/>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6">
              <a:grayscl/>
            </a:blip>
            <a:stretch>
              <a:fillRect/>
            </a:stretch>
          </p:blipFill>
          <p:spPr>
            <a:xfrm>
              <a:off x="2434106" y="286033"/>
              <a:ext cx="9486901" cy="3142967"/>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56131" y="589992"/>
              <a:ext cx="9312729" cy="677241"/>
            </a:xfrm>
            <a:prstGeom prst="rect">
              <a:avLst/>
            </a:prstGeom>
            <a:noFill/>
          </p:spPr>
          <p:txBody>
            <a:bodyPr wrap="square" lIns="0" tIns="0" rIns="0" bIns="0" rtlCol="0">
              <a:spAutoFit/>
            </a:bodyPr>
            <a:lstStyle/>
            <a:p>
              <a:pPr marL="0" marR="0" lvl="0" indent="0" defTabSz="914126" rtl="0" eaLnBrk="1" fontAlgn="auto" latinLnBrk="0" hangingPunct="1">
                <a:lnSpc>
                  <a:spcPct val="121000"/>
                </a:lnSpc>
                <a:spcBef>
                  <a:spcPts val="0"/>
                </a:spcBef>
                <a:spcAft>
                  <a:spcPts val="0"/>
                </a:spcAft>
                <a:buClrTx/>
                <a:buSzTx/>
                <a:buFontTx/>
                <a:buNone/>
                <a:tabLst/>
                <a:defRPr/>
              </a:pPr>
              <a:r>
                <a:rPr kumimoji="0" lang="en-US" sz="2500" b="0" i="0" u="none" strike="noStrike" kern="1200" cap="none" spc="0" normalizeH="0" baseline="0" noProof="0">
                  <a:ln>
                    <a:noFill/>
                  </a:ln>
                  <a:solidFill>
                    <a:srgbClr val="FF0000"/>
                  </a:solidFill>
                  <a:effectLst/>
                  <a:uLnTx/>
                  <a:uFillTx/>
                  <a:latin typeface="VNI-Avo" pitchFamily="2" charset="0"/>
                </a:rPr>
                <a:t>Em haõy ñeám xem coù bao nhieâu con vaät trong hình veõ sau</a:t>
              </a:r>
              <a:r>
                <a:rPr kumimoji="0" lang="en-US" sz="25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a:t>
              </a:r>
            </a:p>
            <a:p>
              <a:pPr marL="0" marR="0" lvl="0" indent="0" algn="ctr" defTabSz="914126" rtl="0" eaLnBrk="1" fontAlgn="auto" latinLnBrk="0" hangingPunct="1">
                <a:lnSpc>
                  <a:spcPct val="121000"/>
                </a:lnSpc>
                <a:spcBef>
                  <a:spcPts val="0"/>
                </a:spcBef>
                <a:spcAft>
                  <a:spcPts val="0"/>
                </a:spcAft>
                <a:buClrTx/>
                <a:buSzTx/>
                <a:buFontTx/>
                <a:buNone/>
                <a:tabLst/>
                <a:defRPr/>
              </a:pPr>
              <a:endParaRPr kumimoji="0" lang="en-US" sz="2500" b="0" i="0" u="none" strike="noStrike" kern="1200" cap="none" spc="0" normalizeH="0" baseline="0" noProof="0">
                <a:ln>
                  <a:noFill/>
                </a:ln>
                <a:solidFill>
                  <a:srgbClr val="FF0000"/>
                </a:solidFill>
                <a:effectLst/>
                <a:uLnTx/>
                <a:uFillTx/>
                <a:latin typeface="iCiel Cadena" panose="02000503000000020004" pitchFamily="2" charset="0"/>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2107" y="634084"/>
            <a:ext cx="1828139" cy="1423249"/>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8">
            <a:alphaModFix amt="67000"/>
            <a:extLst>
              <a:ext uri="{28A0092B-C50C-407E-A947-70E740481C1C}">
                <a14:useLocalDpi xmlns:a14="http://schemas.microsoft.com/office/drawing/2010/main" val="0"/>
              </a:ext>
            </a:extLst>
          </a:blip>
          <a:srcRect/>
          <a:stretch/>
        </p:blipFill>
        <p:spPr>
          <a:xfrm>
            <a:off x="508227" y="1832908"/>
            <a:ext cx="1619108" cy="4452548"/>
          </a:xfrm>
          <a:prstGeom prst="rect">
            <a:avLst/>
          </a:prstGeom>
        </p:spPr>
      </p:pic>
      <p:pic>
        <p:nvPicPr>
          <p:cNvPr id="4" name="Picture 3">
            <a:extLst>
              <a:ext uri="{FF2B5EF4-FFF2-40B4-BE49-F238E27FC236}">
                <a16:creationId xmlns:a16="http://schemas.microsoft.com/office/drawing/2014/main" id="{AFFD3244-9E37-43A4-BDAC-B482CADD7210}"/>
              </a:ext>
            </a:extLst>
          </p:cNvPr>
          <p:cNvPicPr>
            <a:picLocks noChangeAspect="1"/>
          </p:cNvPicPr>
          <p:nvPr/>
        </p:nvPicPr>
        <p:blipFill>
          <a:blip r:embed="rId9"/>
          <a:stretch>
            <a:fillRect/>
          </a:stretch>
        </p:blipFill>
        <p:spPr>
          <a:xfrm>
            <a:off x="2435430" y="1221492"/>
            <a:ext cx="9202236" cy="2950710"/>
          </a:xfrm>
          <a:prstGeom prst="rect">
            <a:avLst/>
          </a:prstGeom>
        </p:spPr>
      </p:pic>
      <p:grpSp>
        <p:nvGrpSpPr>
          <p:cNvPr id="15" name="Group 14">
            <a:extLst>
              <a:ext uri="{FF2B5EF4-FFF2-40B4-BE49-F238E27FC236}">
                <a16:creationId xmlns:a16="http://schemas.microsoft.com/office/drawing/2014/main" id="{80DD479F-1D16-4FD6-AFA8-E1038392F5AF}"/>
              </a:ext>
            </a:extLst>
          </p:cNvPr>
          <p:cNvGrpSpPr/>
          <p:nvPr/>
        </p:nvGrpSpPr>
        <p:grpSpPr>
          <a:xfrm>
            <a:off x="4713429" y="4610008"/>
            <a:ext cx="6765864" cy="1798568"/>
            <a:chOff x="5753039" y="1943764"/>
            <a:chExt cx="3463496" cy="1354481"/>
          </a:xfrm>
        </p:grpSpPr>
        <p:pic>
          <p:nvPicPr>
            <p:cNvPr id="16" name="Picture 15">
              <a:extLst>
                <a:ext uri="{FF2B5EF4-FFF2-40B4-BE49-F238E27FC236}">
                  <a16:creationId xmlns:a16="http://schemas.microsoft.com/office/drawing/2014/main" id="{A2D13558-036B-4673-9AC3-59481AA4C5CB}"/>
                </a:ext>
              </a:extLst>
            </p:cNvPr>
            <p:cNvPicPr>
              <a:picLocks noChangeAspect="1"/>
            </p:cNvPicPr>
            <p:nvPr/>
          </p:nvPicPr>
          <p:blipFill>
            <a:blip r:embed="rId6"/>
            <a:stretch>
              <a:fillRect/>
            </a:stretch>
          </p:blipFill>
          <p:spPr>
            <a:xfrm>
              <a:off x="5753039" y="1967819"/>
              <a:ext cx="3463496" cy="745861"/>
            </a:xfrm>
            <a:prstGeom prst="rect">
              <a:avLst/>
            </a:prstGeom>
          </p:spPr>
        </p:pic>
        <p:sp>
          <p:nvSpPr>
            <p:cNvPr id="17" name="TextBox 16">
              <a:extLst>
                <a:ext uri="{FF2B5EF4-FFF2-40B4-BE49-F238E27FC236}">
                  <a16:creationId xmlns:a16="http://schemas.microsoft.com/office/drawing/2014/main" id="{67EAB5EA-CE68-447F-8B97-720B83AFB04B}"/>
                </a:ext>
              </a:extLst>
            </p:cNvPr>
            <p:cNvSpPr txBox="1"/>
            <p:nvPr/>
          </p:nvSpPr>
          <p:spPr>
            <a:xfrm>
              <a:off x="6292753" y="1943764"/>
              <a:ext cx="2384067" cy="1354481"/>
            </a:xfrm>
            <a:prstGeom prst="rect">
              <a:avLst/>
            </a:prstGeom>
            <a:noFill/>
          </p:spPr>
          <p:txBody>
            <a:bodyPr wrap="square" lIns="0" tIns="0" rIns="0" bIns="0" rtlCol="0">
              <a:spAutoFit/>
            </a:bodyPr>
            <a:lstStyle/>
            <a:p>
              <a:pPr marL="0" marR="0" lvl="0" indent="0" algn="ctr" defTabSz="914126" rtl="0" eaLnBrk="1" fontAlgn="auto" latinLnBrk="0" hangingPunct="1">
                <a:lnSpc>
                  <a:spcPct val="121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2060"/>
                  </a:solidFill>
                  <a:effectLst/>
                  <a:uLnTx/>
                  <a:uFillTx/>
                  <a:latin typeface="VNI-Avo" pitchFamily="2" charset="0"/>
                </a:rPr>
                <a:t>Coù </a:t>
              </a:r>
              <a:r>
                <a:rPr kumimoji="0" lang="en-US" sz="5000" b="1" i="0" u="none" strike="noStrike" kern="1200" cap="none" spc="0" normalizeH="0" baseline="0" noProof="0">
                  <a:ln>
                    <a:noFill/>
                  </a:ln>
                  <a:solidFill>
                    <a:srgbClr val="C00000"/>
                  </a:solidFill>
                  <a:effectLst/>
                  <a:uLnTx/>
                  <a:uFillTx/>
                  <a:latin typeface="VNI-Avo" pitchFamily="2" charset="0"/>
                </a:rPr>
                <a:t>13 </a:t>
              </a:r>
              <a:r>
                <a:rPr kumimoji="0" lang="en-US" sz="5000" b="1" i="0" u="none" strike="noStrike" kern="1200" cap="none" spc="0" normalizeH="0" baseline="0" noProof="0">
                  <a:ln>
                    <a:noFill/>
                  </a:ln>
                  <a:solidFill>
                    <a:srgbClr val="002060"/>
                  </a:solidFill>
                  <a:effectLst/>
                  <a:uLnTx/>
                  <a:uFillTx/>
                  <a:latin typeface="VNI-Avo" pitchFamily="2" charset="0"/>
                </a:rPr>
                <a:t>con vaät.</a:t>
              </a:r>
            </a:p>
            <a:p>
              <a:pPr marL="0" marR="0" lvl="0" indent="0" algn="ctr" defTabSz="914126" rtl="0" eaLnBrk="1" fontAlgn="auto" latinLnBrk="0" hangingPunct="1">
                <a:lnSpc>
                  <a:spcPct val="121000"/>
                </a:lnSpc>
                <a:spcBef>
                  <a:spcPts val="0"/>
                </a:spcBef>
                <a:spcAft>
                  <a:spcPts val="0"/>
                </a:spcAft>
                <a:buClrTx/>
                <a:buSzTx/>
                <a:buFontTx/>
                <a:buNone/>
                <a:tabLst/>
                <a:defRPr/>
              </a:pPr>
              <a:endParaRPr kumimoji="0" lang="en-US" sz="5000" b="1" i="0" u="none" strike="noStrike" kern="1200" cap="none" spc="0" normalizeH="0" baseline="0" noProof="0">
                <a:ln>
                  <a:noFill/>
                </a:ln>
                <a:solidFill>
                  <a:srgbClr val="002060"/>
                </a:solidFill>
                <a:effectLst/>
                <a:uLnTx/>
                <a:uFillTx/>
                <a:latin typeface="iCiel Cadena" panose="02000503000000020004" pitchFamily="2" charset="0"/>
                <a:ea typeface="+mn-ea"/>
                <a:cs typeface="+mn-cs"/>
              </a:endParaRPr>
            </a:p>
          </p:txBody>
        </p:sp>
      </p:grpSp>
      <p:pic>
        <p:nvPicPr>
          <p:cNvPr id="14" name="Hình ảnh 13">
            <a:extLst>
              <a:ext uri="{FF2B5EF4-FFF2-40B4-BE49-F238E27FC236}">
                <a16:creationId xmlns:a16="http://schemas.microsoft.com/office/drawing/2014/main" id="{E517ECF4-DE8C-4284-9890-C60CA88F82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64" y="4273180"/>
            <a:ext cx="2818586" cy="2818586"/>
          </a:xfrm>
          <a:prstGeom prst="rect">
            <a:avLst/>
          </a:prstGeom>
        </p:spPr>
      </p:pic>
    </p:spTree>
    <p:custDataLst>
      <p:tags r:id="rId1"/>
    </p:custDataLst>
    <p:extLst>
      <p:ext uri="{BB962C8B-B14F-4D97-AF65-F5344CB8AC3E}">
        <p14:creationId xmlns:p14="http://schemas.microsoft.com/office/powerpoint/2010/main" val="1310757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3" name="DiaBayDe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 presetClass="entr" presetSubtype="1" fill="hold" nodeType="afterEffect" p14:presetBounceEnd="65000">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14:bounceEnd="65000">
                                          <p:cBhvr additive="base">
                                            <p:cTn id="16"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22" presetClass="exit" presetSubtype="4" fill="hold" nodeType="withEffect">
                                      <p:stCondLst>
                                        <p:cond delay="0"/>
                                      </p:stCondLst>
                                      <p:childTnLst>
                                        <p:animEffect transition="out" filter="wipe(down)">
                                          <p:cBhvr>
                                            <p:cTn id="23" dur="45000"/>
                                            <p:tgtEl>
                                              <p:spTgt spid="7"/>
                                            </p:tgtEl>
                                          </p:cBhvr>
                                        </p:animEffect>
                                        <p:set>
                                          <p:cBhvr>
                                            <p:cTn id="24" dur="1" fill="hold">
                                              <p:stCondLst>
                                                <p:cond delay="44999"/>
                                              </p:stCondLst>
                                            </p:cTn>
                                            <p:tgtEl>
                                              <p:spTgt spid="7"/>
                                            </p:tgtEl>
                                            <p:attrNameLst>
                                              <p:attrName>style.visibility</p:attrName>
                                            </p:attrNameLst>
                                          </p:cBhvr>
                                          <p:to>
                                            <p:strVal val="hidden"/>
                                          </p:to>
                                        </p:set>
                                      </p:childTnLst>
                                      <p:subTnLst>
                                        <p:audio>
                                          <p:cMediaNode vol="20000">
                                            <p:cTn display="0" masterRel="sameClick">
                                              <p:stCondLst>
                                                <p:cond evt="begin" delay="0">
                                                  <p:tn val="22"/>
                                                </p:cond>
                                              </p:stCondLst>
                                              <p:endCondLst>
                                                <p:cond evt="onStopAudio" delay="0">
                                                  <p:tgtEl>
                                                    <p:sldTgt/>
                                                  </p:tgtEl>
                                                </p:cond>
                                              </p:endCondLst>
                                            </p:cTn>
                                            <p:tgtEl>
                                              <p:sndTgt r:embed="rId4" name="AmThanhDiaBay.wav"/>
                                            </p:tgtEl>
                                          </p:cMediaNode>
                                        </p:audio>
                                      </p:subTnLst>
                                    </p:cTn>
                                  </p:par>
                                </p:childTnLst>
                              </p:cTn>
                            </p:par>
                            <p:par>
                              <p:cTn id="25" fill="hold">
                                <p:stCondLst>
                                  <p:cond delay="46000"/>
                                </p:stCondLst>
                                <p:childTnLst>
                                  <p:par>
                                    <p:cTn id="26" presetID="32" presetClass="emph" presetSubtype="0" repeatCount="3000" fill="hold" nodeType="afterEffect">
                                      <p:stCondLst>
                                        <p:cond delay="0"/>
                                      </p:stCondLst>
                                      <p:childTnLst>
                                        <p:animRot by="120000">
                                          <p:cBhvr>
                                            <p:cTn id="27" dur="75" fill="hold">
                                              <p:stCondLst>
                                                <p:cond delay="0"/>
                                              </p:stCondLst>
                                            </p:cTn>
                                            <p:tgtEl>
                                              <p:spTgt spid="6"/>
                                            </p:tgtEl>
                                            <p:attrNameLst>
                                              <p:attrName>r</p:attrName>
                                            </p:attrNameLst>
                                          </p:cBhvr>
                                        </p:animRot>
                                        <p:animRot by="-240000">
                                          <p:cBhvr>
                                            <p:cTn id="28" dur="150" fill="hold">
                                              <p:stCondLst>
                                                <p:cond delay="150"/>
                                              </p:stCondLst>
                                            </p:cTn>
                                            <p:tgtEl>
                                              <p:spTgt spid="6"/>
                                            </p:tgtEl>
                                            <p:attrNameLst>
                                              <p:attrName>r</p:attrName>
                                            </p:attrNameLst>
                                          </p:cBhvr>
                                        </p:animRot>
                                        <p:animRot by="240000">
                                          <p:cBhvr>
                                            <p:cTn id="29" dur="150" fill="hold">
                                              <p:stCondLst>
                                                <p:cond delay="300"/>
                                              </p:stCondLst>
                                            </p:cTn>
                                            <p:tgtEl>
                                              <p:spTgt spid="6"/>
                                            </p:tgtEl>
                                            <p:attrNameLst>
                                              <p:attrName>r</p:attrName>
                                            </p:attrNameLst>
                                          </p:cBhvr>
                                        </p:animRot>
                                        <p:animRot by="-240000">
                                          <p:cBhvr>
                                            <p:cTn id="30" dur="150" fill="hold">
                                              <p:stCondLst>
                                                <p:cond delay="450"/>
                                              </p:stCondLst>
                                            </p:cTn>
                                            <p:tgtEl>
                                              <p:spTgt spid="6"/>
                                            </p:tgtEl>
                                            <p:attrNameLst>
                                              <p:attrName>r</p:attrName>
                                            </p:attrNameLst>
                                          </p:cBhvr>
                                        </p:animRot>
                                        <p:animRot by="120000">
                                          <p:cBhvr>
                                            <p:cTn id="31" dur="150" fill="hold">
                                              <p:stCondLst>
                                                <p:cond delay="600"/>
                                              </p:stCondLst>
                                            </p:cTn>
                                            <p:tgtEl>
                                              <p:spTgt spid="6"/>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5" name="AmHetGio.wav"/>
                                            </p:tgtEl>
                                          </p:cMediaNode>
                                        </p:audio>
                                      </p:sub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2" presetClass="exit" presetSubtype="3" accel="80000" decel="20000" fill="hold" nodeType="with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1+ppt_w/2"/>
                                              </p:val>
                                            </p:tav>
                                          </p:tavLst>
                                        </p:anim>
                                        <p:anim calcmode="lin" valueType="num">
                                          <p:cBhvr additive="base">
                                            <p:cTn id="37" dur="500"/>
                                            <p:tgtEl>
                                              <p:spTgt spid="6"/>
                                            </p:tgtEl>
                                            <p:attrNameLst>
                                              <p:attrName>ppt_y</p:attrName>
                                            </p:attrNameLst>
                                          </p:cBhvr>
                                          <p:tavLst>
                                            <p:tav tm="0">
                                              <p:val>
                                                <p:strVal val="ppt_y"/>
                                              </p:val>
                                            </p:tav>
                                            <p:tav tm="100000">
                                              <p:val>
                                                <p:strVal val="0-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65000">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14:bounceEnd="65000">
                                          <p:cBhvr additive="base">
                                            <p:cTn id="43"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1" name="DiaBayDe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 presetClass="entr" presetSubtype="1"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1000" fill="hold"/>
                                            <p:tgtEl>
                                              <p:spTgt spid="42"/>
                                            </p:tgtEl>
                                            <p:attrNameLst>
                                              <p:attrName>ppt_x</p:attrName>
                                            </p:attrNameLst>
                                          </p:cBhvr>
                                          <p:tavLst>
                                            <p:tav tm="0">
                                              <p:val>
                                                <p:strVal val="#ppt_x"/>
                                              </p:val>
                                            </p:tav>
                                            <p:tav tm="100000">
                                              <p:val>
                                                <p:strVal val="#ppt_x"/>
                                              </p:val>
                                            </p:tav>
                                          </p:tavLst>
                                        </p:anim>
                                        <p:anim calcmode="lin" valueType="num">
                                          <p:cBhvr additive="base">
                                            <p:cTn id="17" dur="1000" fill="hold"/>
                                            <p:tgtEl>
                                              <p:spTgt spid="4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22" presetClass="exit" presetSubtype="4" fill="hold" nodeType="withEffect">
                                      <p:stCondLst>
                                        <p:cond delay="0"/>
                                      </p:stCondLst>
                                      <p:childTnLst>
                                        <p:animEffect transition="out" filter="wipe(down)">
                                          <p:cBhvr>
                                            <p:cTn id="23" dur="45000"/>
                                            <p:tgtEl>
                                              <p:spTgt spid="7"/>
                                            </p:tgtEl>
                                          </p:cBhvr>
                                        </p:animEffect>
                                        <p:set>
                                          <p:cBhvr>
                                            <p:cTn id="24" dur="1" fill="hold">
                                              <p:stCondLst>
                                                <p:cond delay="44999"/>
                                              </p:stCondLst>
                                            </p:cTn>
                                            <p:tgtEl>
                                              <p:spTgt spid="7"/>
                                            </p:tgtEl>
                                            <p:attrNameLst>
                                              <p:attrName>style.visibility</p:attrName>
                                            </p:attrNameLst>
                                          </p:cBhvr>
                                          <p:to>
                                            <p:strVal val="hidden"/>
                                          </p:to>
                                        </p:set>
                                      </p:childTnLst>
                                      <p:subTnLst>
                                        <p:audio>
                                          <p:cMediaNode vol="20000">
                                            <p:cTn display="0" masterRel="sameClick">
                                              <p:stCondLst>
                                                <p:cond evt="begin" delay="0">
                                                  <p:tn val="22"/>
                                                </p:cond>
                                              </p:stCondLst>
                                              <p:endCondLst>
                                                <p:cond evt="onStopAudio" delay="0">
                                                  <p:tgtEl>
                                                    <p:sldTgt/>
                                                  </p:tgtEl>
                                                </p:cond>
                                              </p:endCondLst>
                                            </p:cTn>
                                            <p:tgtEl>
                                              <p:sndTgt r:embed="rId12" name="AmThanhDiaBay.wav"/>
                                            </p:tgtEl>
                                          </p:cMediaNode>
                                        </p:audio>
                                      </p:subTnLst>
                                    </p:cTn>
                                  </p:par>
                                </p:childTnLst>
                              </p:cTn>
                            </p:par>
                            <p:par>
                              <p:cTn id="25" fill="hold">
                                <p:stCondLst>
                                  <p:cond delay="46000"/>
                                </p:stCondLst>
                                <p:childTnLst>
                                  <p:par>
                                    <p:cTn id="26" presetID="32" presetClass="emph" presetSubtype="0" repeatCount="3000" fill="hold" nodeType="afterEffect">
                                      <p:stCondLst>
                                        <p:cond delay="0"/>
                                      </p:stCondLst>
                                      <p:childTnLst>
                                        <p:animRot by="120000">
                                          <p:cBhvr>
                                            <p:cTn id="27" dur="75" fill="hold">
                                              <p:stCondLst>
                                                <p:cond delay="0"/>
                                              </p:stCondLst>
                                            </p:cTn>
                                            <p:tgtEl>
                                              <p:spTgt spid="6"/>
                                            </p:tgtEl>
                                            <p:attrNameLst>
                                              <p:attrName>r</p:attrName>
                                            </p:attrNameLst>
                                          </p:cBhvr>
                                        </p:animRot>
                                        <p:animRot by="-240000">
                                          <p:cBhvr>
                                            <p:cTn id="28" dur="150" fill="hold">
                                              <p:stCondLst>
                                                <p:cond delay="150"/>
                                              </p:stCondLst>
                                            </p:cTn>
                                            <p:tgtEl>
                                              <p:spTgt spid="6"/>
                                            </p:tgtEl>
                                            <p:attrNameLst>
                                              <p:attrName>r</p:attrName>
                                            </p:attrNameLst>
                                          </p:cBhvr>
                                        </p:animRot>
                                        <p:animRot by="240000">
                                          <p:cBhvr>
                                            <p:cTn id="29" dur="150" fill="hold">
                                              <p:stCondLst>
                                                <p:cond delay="300"/>
                                              </p:stCondLst>
                                            </p:cTn>
                                            <p:tgtEl>
                                              <p:spTgt spid="6"/>
                                            </p:tgtEl>
                                            <p:attrNameLst>
                                              <p:attrName>r</p:attrName>
                                            </p:attrNameLst>
                                          </p:cBhvr>
                                        </p:animRot>
                                        <p:animRot by="-240000">
                                          <p:cBhvr>
                                            <p:cTn id="30" dur="150" fill="hold">
                                              <p:stCondLst>
                                                <p:cond delay="450"/>
                                              </p:stCondLst>
                                            </p:cTn>
                                            <p:tgtEl>
                                              <p:spTgt spid="6"/>
                                            </p:tgtEl>
                                            <p:attrNameLst>
                                              <p:attrName>r</p:attrName>
                                            </p:attrNameLst>
                                          </p:cBhvr>
                                        </p:animRot>
                                        <p:animRot by="120000">
                                          <p:cBhvr>
                                            <p:cTn id="31" dur="150" fill="hold">
                                              <p:stCondLst>
                                                <p:cond delay="600"/>
                                              </p:stCondLst>
                                            </p:cTn>
                                            <p:tgtEl>
                                              <p:spTgt spid="6"/>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13" name="AmHetGio.wav"/>
                                            </p:tgtEl>
                                          </p:cMediaNode>
                                        </p:audio>
                                      </p:sub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2" presetClass="exit" presetSubtype="3" accel="80000" decel="20000" fill="hold" nodeType="with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1+ppt_w/2"/>
                                              </p:val>
                                            </p:tav>
                                          </p:tavLst>
                                        </p:anim>
                                        <p:anim calcmode="lin" valueType="num">
                                          <p:cBhvr additive="base">
                                            <p:cTn id="37" dur="500"/>
                                            <p:tgtEl>
                                              <p:spTgt spid="6"/>
                                            </p:tgtEl>
                                            <p:attrNameLst>
                                              <p:attrName>ppt_y</p:attrName>
                                            </p:attrNameLst>
                                          </p:cBhvr>
                                          <p:tavLst>
                                            <p:tav tm="0">
                                              <p:val>
                                                <p:strVal val="ppt_y"/>
                                              </p:val>
                                            </p:tav>
                                            <p:tav tm="100000">
                                              <p:val>
                                                <p:strVal val="0-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000" fill="hold"/>
                                            <p:tgtEl>
                                              <p:spTgt spid="15"/>
                                            </p:tgtEl>
                                            <p:attrNameLst>
                                              <p:attrName>ppt_x</p:attrName>
                                            </p:attrNameLst>
                                          </p:cBhvr>
                                          <p:tavLst>
                                            <p:tav tm="0">
                                              <p:val>
                                                <p:strVal val="#ppt_x"/>
                                              </p:val>
                                            </p:tav>
                                            <p:tav tm="100000">
                                              <p:val>
                                                <p:strVal val="#ppt_x"/>
                                              </p:val>
                                            </p:tav>
                                          </p:tavLst>
                                        </p:anim>
                                        <p:anim calcmode="lin" valueType="num">
                                          <p:cBhvr additive="base">
                                            <p:cTn id="4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7F857E-D8AC-4887-8179-C951D8492FBD}"/>
              </a:ext>
            </a:extLst>
          </p:cNvPr>
          <p:cNvGrpSpPr/>
          <p:nvPr/>
        </p:nvGrpSpPr>
        <p:grpSpPr>
          <a:xfrm>
            <a:off x="3061609" y="567759"/>
            <a:ext cx="7899117" cy="2742208"/>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0827" y="1057307"/>
              <a:ext cx="7236970" cy="1661953"/>
            </a:xfrm>
            <a:prstGeom prst="rect">
              <a:avLst/>
            </a:prstGeom>
            <a:noFill/>
          </p:spPr>
          <p:txBody>
            <a:bodyPr wrap="none" lIns="0" tIns="0" rIns="0" bIns="0"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5398" b="0" i="0" u="none" strike="noStrike" kern="1200" cap="none" spc="0" normalizeH="0" baseline="0" noProof="0" dirty="0" err="1">
                  <a:ln>
                    <a:noFill/>
                  </a:ln>
                  <a:solidFill>
                    <a:schemeClr val="accent2">
                      <a:lumMod val="75000"/>
                    </a:schemeClr>
                  </a:solidFill>
                  <a:effectLst/>
                  <a:uLnTx/>
                  <a:uFillTx/>
                  <a:latin typeface="VNI-Avo" pitchFamily="2" charset="0"/>
                </a:rPr>
                <a:t>Caûm</a:t>
              </a:r>
              <a:r>
                <a:rPr kumimoji="0" lang="en-US" sz="5398" b="0" i="0" u="none" strike="noStrike" kern="1200" cap="none" spc="0" normalizeH="0" baseline="0" noProof="0" dirty="0">
                  <a:ln>
                    <a:noFill/>
                  </a:ln>
                  <a:solidFill>
                    <a:schemeClr val="accent2">
                      <a:lumMod val="75000"/>
                    </a:schemeClr>
                  </a:solidFill>
                  <a:effectLst/>
                  <a:uLnTx/>
                  <a:uFillTx/>
                  <a:latin typeface="VNI-Avo" pitchFamily="2" charset="0"/>
                </a:rPr>
                <a:t> </a:t>
              </a:r>
              <a:r>
                <a:rPr kumimoji="0" lang="en-US" sz="5398" b="0" i="0" u="none" strike="noStrike" kern="1200" cap="none" spc="0" normalizeH="0" baseline="0" noProof="0" dirty="0" err="1">
                  <a:ln>
                    <a:noFill/>
                  </a:ln>
                  <a:solidFill>
                    <a:schemeClr val="accent2">
                      <a:lumMod val="75000"/>
                    </a:schemeClr>
                  </a:solidFill>
                  <a:effectLst/>
                  <a:uLnTx/>
                  <a:uFillTx/>
                  <a:latin typeface="VNI-Avo" pitchFamily="2" charset="0"/>
                </a:rPr>
                <a:t>ôn</a:t>
              </a:r>
              <a:r>
                <a:rPr kumimoji="0" lang="en-US" sz="5398" b="0" i="0" u="none" strike="noStrike" kern="1200" cap="none" spc="0" normalizeH="0" baseline="0" noProof="0" dirty="0">
                  <a:ln>
                    <a:noFill/>
                  </a:ln>
                  <a:solidFill>
                    <a:schemeClr val="accent2">
                      <a:lumMod val="75000"/>
                    </a:schemeClr>
                  </a:solidFill>
                  <a:effectLst/>
                  <a:uLnTx/>
                  <a:uFillTx/>
                  <a:latin typeface="VNI-Avo" pitchFamily="2" charset="0"/>
                </a:rPr>
                <a:t> </a:t>
              </a:r>
              <a:r>
                <a:rPr kumimoji="0" lang="en-US" sz="5398" b="0" i="0" u="none" strike="noStrike" kern="1200" cap="none" spc="0" normalizeH="0" baseline="0" noProof="0" dirty="0" err="1">
                  <a:ln>
                    <a:noFill/>
                  </a:ln>
                  <a:solidFill>
                    <a:schemeClr val="accent2">
                      <a:lumMod val="75000"/>
                    </a:schemeClr>
                  </a:solidFill>
                  <a:effectLst/>
                  <a:uLnTx/>
                  <a:uFillTx/>
                  <a:latin typeface="VNI-Avo" pitchFamily="2" charset="0"/>
                </a:rPr>
                <a:t>caùc</a:t>
              </a:r>
              <a:r>
                <a:rPr kumimoji="0" lang="en-US" sz="5398" b="0" i="0" u="none" strike="noStrike" kern="1200" cap="none" spc="0" normalizeH="0" baseline="0" noProof="0" dirty="0">
                  <a:ln>
                    <a:noFill/>
                  </a:ln>
                  <a:solidFill>
                    <a:schemeClr val="accent2">
                      <a:lumMod val="75000"/>
                    </a:schemeClr>
                  </a:solidFill>
                  <a:effectLst/>
                  <a:uLnTx/>
                  <a:uFillTx/>
                  <a:latin typeface="VNI-Avo" pitchFamily="2" charset="0"/>
                </a:rPr>
                <a:t> </a:t>
              </a:r>
              <a:r>
                <a:rPr kumimoji="0" lang="en-US" sz="5398" b="0" i="0" u="none" strike="noStrike" kern="1200" cap="none" spc="0" normalizeH="0" baseline="0" noProof="0" dirty="0" err="1">
                  <a:ln>
                    <a:noFill/>
                  </a:ln>
                  <a:solidFill>
                    <a:schemeClr val="accent2">
                      <a:lumMod val="75000"/>
                    </a:schemeClr>
                  </a:solidFill>
                  <a:effectLst/>
                  <a:uLnTx/>
                  <a:uFillTx/>
                  <a:latin typeface="VNI-Avo" pitchFamily="2" charset="0"/>
                </a:rPr>
                <a:t>baïn</a:t>
              </a:r>
              <a:r>
                <a:rPr kumimoji="0" lang="en-US" sz="5398" b="0" i="0" u="none" strike="noStrike" kern="1200" cap="none" spc="0" normalizeH="0" baseline="0" noProof="0" dirty="0">
                  <a:ln>
                    <a:noFill/>
                  </a:ln>
                  <a:solidFill>
                    <a:schemeClr val="accent2">
                      <a:lumMod val="75000"/>
                    </a:schemeClr>
                  </a:solidFill>
                  <a:effectLst/>
                  <a:uLnTx/>
                  <a:uFillTx/>
                  <a:latin typeface="VNI-Avo" pitchFamily="2" charset="0"/>
                </a:rPr>
                <a:t> </a:t>
              </a:r>
              <a:r>
                <a:rPr kumimoji="0" lang="en-US" sz="5398" b="0" i="0" u="none" strike="noStrike" kern="1200" cap="none" spc="0" normalizeH="0" baseline="0" noProof="0" dirty="0" err="1">
                  <a:ln>
                    <a:noFill/>
                  </a:ln>
                  <a:solidFill>
                    <a:schemeClr val="accent2">
                      <a:lumMod val="75000"/>
                    </a:schemeClr>
                  </a:solidFill>
                  <a:effectLst/>
                  <a:uLnTx/>
                  <a:uFillTx/>
                  <a:latin typeface="VNI-Avo" pitchFamily="2" charset="0"/>
                </a:rPr>
                <a:t>ñaõ</a:t>
              </a:r>
              <a:endParaRPr kumimoji="0" lang="en-US" sz="5398" b="0" i="0" u="none" strike="noStrike" kern="1200" cap="none" spc="0" normalizeH="0" baseline="0" noProof="0" dirty="0">
                <a:ln>
                  <a:noFill/>
                </a:ln>
                <a:solidFill>
                  <a:schemeClr val="accent2">
                    <a:lumMod val="75000"/>
                  </a:schemeClr>
                </a:solidFill>
                <a:effectLst/>
                <a:uLnTx/>
                <a:uFillTx/>
                <a:latin typeface="VNI-Avo" pitchFamily="2"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lang="en-US" sz="5398" dirty="0" err="1">
                  <a:solidFill>
                    <a:schemeClr val="accent2">
                      <a:lumMod val="75000"/>
                    </a:schemeClr>
                  </a:solidFill>
                  <a:latin typeface="VNI-Avo" pitchFamily="2" charset="0"/>
                  <a:ea typeface="+mn-ea"/>
                  <a:cs typeface="+mn-cs"/>
                </a:rPr>
                <a:t>giaûi</a:t>
              </a:r>
              <a:r>
                <a:rPr lang="en-US" sz="5398" dirty="0">
                  <a:solidFill>
                    <a:schemeClr val="accent2">
                      <a:lumMod val="75000"/>
                    </a:schemeClr>
                  </a:solidFill>
                  <a:latin typeface="VNI-Avo" pitchFamily="2" charset="0"/>
                  <a:ea typeface="+mn-ea"/>
                  <a:cs typeface="+mn-cs"/>
                </a:rPr>
                <a:t> </a:t>
              </a:r>
              <a:r>
                <a:rPr lang="en-US" sz="5398" dirty="0" err="1">
                  <a:solidFill>
                    <a:schemeClr val="accent2">
                      <a:lumMod val="75000"/>
                    </a:schemeClr>
                  </a:solidFill>
                  <a:latin typeface="VNI-Avo" pitchFamily="2" charset="0"/>
                  <a:ea typeface="+mn-ea"/>
                  <a:cs typeface="+mn-cs"/>
                </a:rPr>
                <a:t>cöùu</a:t>
              </a:r>
              <a:r>
                <a:rPr lang="en-US" sz="5398" dirty="0">
                  <a:solidFill>
                    <a:schemeClr val="accent2">
                      <a:lumMod val="75000"/>
                    </a:schemeClr>
                  </a:solidFill>
                  <a:latin typeface="VNI-Avo" pitchFamily="2" charset="0"/>
                  <a:ea typeface="+mn-ea"/>
                  <a:cs typeface="+mn-cs"/>
                </a:rPr>
                <a:t> </a:t>
              </a:r>
              <a:r>
                <a:rPr lang="en-US" sz="5398" dirty="0" err="1">
                  <a:solidFill>
                    <a:schemeClr val="accent2">
                      <a:lumMod val="75000"/>
                    </a:schemeClr>
                  </a:solidFill>
                  <a:latin typeface="VNI-Avo" pitchFamily="2" charset="0"/>
                  <a:ea typeface="+mn-ea"/>
                  <a:cs typeface="+mn-cs"/>
                </a:rPr>
                <a:t>chuùng</a:t>
              </a:r>
              <a:r>
                <a:rPr lang="en-US" sz="5398" dirty="0">
                  <a:solidFill>
                    <a:schemeClr val="accent2">
                      <a:lumMod val="75000"/>
                    </a:schemeClr>
                  </a:solidFill>
                  <a:latin typeface="VNI-Avo" pitchFamily="2" charset="0"/>
                  <a:ea typeface="+mn-ea"/>
                  <a:cs typeface="+mn-cs"/>
                </a:rPr>
                <a:t> </a:t>
              </a:r>
              <a:r>
                <a:rPr lang="en-US" sz="5398" dirty="0" err="1">
                  <a:solidFill>
                    <a:schemeClr val="accent2">
                      <a:lumMod val="75000"/>
                    </a:schemeClr>
                  </a:solidFill>
                  <a:latin typeface="VNI-Avo" pitchFamily="2" charset="0"/>
                  <a:ea typeface="+mn-ea"/>
                  <a:cs typeface="+mn-cs"/>
                </a:rPr>
                <a:t>tôù</a:t>
              </a:r>
              <a:r>
                <a:rPr kumimoji="0" lang="en-US" sz="5398" b="0" i="0" u="none" strike="noStrike" kern="1200" cap="none" spc="0" normalizeH="0" baseline="0" noProof="0" dirty="0">
                  <a:ln>
                    <a:noFill/>
                  </a:ln>
                  <a:solidFill>
                    <a:schemeClr val="accent2">
                      <a:lumMod val="75000"/>
                    </a:schemeClr>
                  </a:solidFill>
                  <a:effectLst/>
                  <a:uLnTx/>
                  <a:uFillTx/>
                  <a:latin typeface="iCiel Cadena" panose="02000503000000020004" pitchFamily="50" charset="0"/>
                  <a:ea typeface="+mn-ea"/>
                  <a:cs typeface="+mn-cs"/>
                </a:rPr>
                <a:t>!</a:t>
              </a:r>
            </a:p>
          </p:txBody>
        </p:sp>
      </p:grpSp>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45563" y="3480400"/>
            <a:ext cx="3402393" cy="3235704"/>
          </a:xfrm>
          <a:prstGeom prst="rect">
            <a:avLst/>
          </a:prstGeom>
        </p:spPr>
      </p:pic>
      <p:pic>
        <p:nvPicPr>
          <p:cNvPr id="10" name="Picture 9">
            <a:extLst>
              <a:ext uri="{FF2B5EF4-FFF2-40B4-BE49-F238E27FC236}">
                <a16:creationId xmlns:a16="http://schemas.microsoft.com/office/drawing/2014/main" id="{C7BB1E15-ED78-4639-9A3F-15BF5A10C0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85194" y="3118939"/>
            <a:ext cx="1422214" cy="2118754"/>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70649A24-7265-4343-AD84-604404FB0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8409" y="3598075"/>
            <a:ext cx="3953052" cy="3953052"/>
          </a:xfrm>
          <a:prstGeom prst="rect">
            <a:avLst/>
          </a:prstGeom>
        </p:spPr>
      </p:pic>
      <p:pic>
        <p:nvPicPr>
          <p:cNvPr id="12" name="Hình ảnh 11">
            <a:extLst>
              <a:ext uri="{FF2B5EF4-FFF2-40B4-BE49-F238E27FC236}">
                <a16:creationId xmlns:a16="http://schemas.microsoft.com/office/drawing/2014/main" id="{F9F3D274-F53C-467B-883B-41619C9D29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91" y="2719291"/>
            <a:ext cx="4524820" cy="4524820"/>
          </a:xfrm>
          <a:prstGeom prst="rect">
            <a:avLst/>
          </a:prstGeom>
        </p:spPr>
      </p:pic>
    </p:spTree>
    <p:custDataLst>
      <p:tags r:id="rId1"/>
    </p:custDataLst>
    <p:extLst>
      <p:ext uri="{BB962C8B-B14F-4D97-AF65-F5344CB8AC3E}">
        <p14:creationId xmlns:p14="http://schemas.microsoft.com/office/powerpoint/2010/main" val="3372692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0.00274 -0.0125 L -0.00078 0.0118 " pathEditMode="relative" rAng="0" ptsTypes="AA">
                                          <p:cBhvr>
                                            <p:cTn id="15" dur="4000" fill="hold"/>
                                            <p:tgtEl>
                                              <p:spTgt spid="4"/>
                                            </p:tgtEl>
                                            <p:attrNameLst>
                                              <p:attrName>ppt_x</p:attrName>
                                              <p:attrName>ppt_y</p:attrName>
                                            </p:attrNameLst>
                                          </p:cBhvr>
                                          <p:rCtr x="-182" y="1204"/>
                                        </p:animMotion>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64" presetClass="path" presetSubtype="0" accel="50000" decel="50000" fill="hold" nodeType="withEffect">
                                      <p:stCondLst>
                                        <p:cond delay="0"/>
                                      </p:stCondLst>
                                      <p:childTnLst>
                                        <p:animMotion origin="layout" path="M -2.5E-6 7.40741E-7 L -2.5E-6 -0.03611 " pathEditMode="relative" rAng="0" ptsTypes="AA">
                                          <p:cBhvr>
                                            <p:cTn id="27" dur="4000" fill="hold"/>
                                            <p:tgtEl>
                                              <p:spTgt spid="10"/>
                                            </p:tgtEl>
                                            <p:attrNameLst>
                                              <p:attrName>ppt_x</p:attrName>
                                              <p:attrName>ppt_y</p:attrName>
                                            </p:attrNameLst>
                                          </p:cBhvr>
                                          <p:rCtr x="0" y="-1806"/>
                                        </p:animMotion>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0.00274 -0.0125 L -0.00078 0.0118 " pathEditMode="relative" rAng="0" ptsTypes="AA">
                                          <p:cBhvr>
                                            <p:cTn id="15" dur="4000" fill="hold"/>
                                            <p:tgtEl>
                                              <p:spTgt spid="4"/>
                                            </p:tgtEl>
                                            <p:attrNameLst>
                                              <p:attrName>ppt_x</p:attrName>
                                              <p:attrName>ppt_y</p:attrName>
                                            </p:attrNameLst>
                                          </p:cBhvr>
                                          <p:rCtr x="-182" y="1204"/>
                                        </p:animMotion>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64" presetClass="path" presetSubtype="0" accel="50000" decel="50000" fill="hold" nodeType="withEffect">
                                      <p:stCondLst>
                                        <p:cond delay="0"/>
                                      </p:stCondLst>
                                      <p:childTnLst>
                                        <p:animMotion origin="layout" path="M -2.5E-6 7.40741E-7 L -2.5E-6 -0.03611 " pathEditMode="relative" rAng="0" ptsTypes="AA">
                                          <p:cBhvr>
                                            <p:cTn id="27" dur="4000" fill="hold"/>
                                            <p:tgtEl>
                                              <p:spTgt spid="10"/>
                                            </p:tgtEl>
                                            <p:attrNameLst>
                                              <p:attrName>ppt_x</p:attrName>
                                              <p:attrName>ppt_y</p:attrName>
                                            </p:attrNameLst>
                                          </p:cBhvr>
                                          <p:rCtr x="0" y="-1806"/>
                                        </p:animMotion>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800" b="0" i="0" u="none" strike="noStrike" kern="1200" cap="none" spc="0" normalizeH="0" baseline="0" noProof="0" smtClean="0">
                <a:ln>
                  <a:noFill/>
                </a:ln>
                <a:solidFill>
                  <a:srgbClr val="F09420"/>
                </a:solidFill>
                <a:effectLst/>
                <a:uLnTx/>
                <a:uFillTx/>
                <a:latin typeface="Arial"/>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3" name="TextBox 2">
            <a:extLst>
              <a:ext uri="{FF2B5EF4-FFF2-40B4-BE49-F238E27FC236}">
                <a16:creationId xmlns:a16="http://schemas.microsoft.com/office/drawing/2014/main" id="{DBE89296-2F1A-4013-90E9-A0295113DFA4}"/>
              </a:ext>
            </a:extLst>
          </p:cNvPr>
          <p:cNvSpPr txBox="1"/>
          <p:nvPr/>
        </p:nvSpPr>
        <p:spPr>
          <a:xfrm>
            <a:off x="2422937" y="1325498"/>
            <a:ext cx="7311297" cy="830677"/>
          </a:xfrm>
          <a:prstGeom prst="rect">
            <a:avLst/>
          </a:prstGeom>
          <a:noFill/>
        </p:spPr>
        <p:txBody>
          <a:bodyPr wrap="none" lIns="0" tIns="0" rIns="0" bIns="0"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5398" b="1" i="0" u="none" strike="noStrike" kern="1200" cap="none" spc="0" normalizeH="0" baseline="0" noProof="0" dirty="0" smtClean="0">
                <a:ln>
                  <a:noFill/>
                </a:ln>
                <a:solidFill>
                  <a:schemeClr val="accent2">
                    <a:lumMod val="75000"/>
                  </a:schemeClr>
                </a:solidFill>
                <a:effectLst/>
                <a:uLnTx/>
                <a:uFillTx/>
                <a:latin typeface="VNI-Avo" pitchFamily="2" charset="0"/>
              </a:rPr>
              <a:t>VÔÛ</a:t>
            </a:r>
            <a:r>
              <a:rPr kumimoji="0" lang="en-US" sz="5398" b="1" i="0" u="none" strike="noStrike" kern="1200" cap="none" spc="0" normalizeH="0" noProof="0" dirty="0" smtClean="0">
                <a:ln>
                  <a:noFill/>
                </a:ln>
                <a:solidFill>
                  <a:schemeClr val="accent2">
                    <a:lumMod val="75000"/>
                  </a:schemeClr>
                </a:solidFill>
                <a:effectLst/>
                <a:uLnTx/>
                <a:uFillTx/>
                <a:latin typeface="VNI-Avo" pitchFamily="2" charset="0"/>
              </a:rPr>
              <a:t> BAØI TAÄP TRANG 91</a:t>
            </a:r>
            <a:endParaRPr kumimoji="0" lang="en-US" sz="5398" b="1" i="0" u="none" strike="noStrike" kern="1200" cap="none" spc="0" normalizeH="0" baseline="0" noProof="0" dirty="0">
              <a:ln>
                <a:noFill/>
              </a:ln>
              <a:solidFill>
                <a:schemeClr val="accent2">
                  <a:lumMod val="75000"/>
                </a:schemeClr>
              </a:solidFill>
              <a:effectLst/>
              <a:uLnTx/>
              <a:uFillTx/>
              <a:latin typeface="iCiel Cadena" panose="02000503000000020004" pitchFamily="50" charset="0"/>
            </a:endParaRPr>
          </a:p>
        </p:txBody>
      </p:sp>
    </p:spTree>
    <p:extLst>
      <p:ext uri="{BB962C8B-B14F-4D97-AF65-F5344CB8AC3E}">
        <p14:creationId xmlns:p14="http://schemas.microsoft.com/office/powerpoint/2010/main" val="10945979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548063" y="733425"/>
            <a:ext cx="5095875" cy="5391150"/>
          </a:xfrm>
          <a:prstGeom prst="rect">
            <a:avLst/>
          </a:prstGeom>
        </p:spPr>
      </p:pic>
    </p:spTree>
    <p:extLst>
      <p:ext uri="{BB962C8B-B14F-4D97-AF65-F5344CB8AC3E}">
        <p14:creationId xmlns:p14="http://schemas.microsoft.com/office/powerpoint/2010/main" val="2344824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524000" y="152401"/>
            <a:ext cx="9144000" cy="6705599"/>
          </a:xfrm>
          <a:prstGeom prst="rect">
            <a:avLst/>
          </a:prstGeom>
        </p:spPr>
      </p:pic>
      <p:sp>
        <p:nvSpPr>
          <p:cNvPr id="3" name="TextBox 2"/>
          <p:cNvSpPr txBox="1"/>
          <p:nvPr/>
        </p:nvSpPr>
        <p:spPr>
          <a:xfrm>
            <a:off x="2362200" y="3526052"/>
            <a:ext cx="12192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4</a:t>
            </a:r>
          </a:p>
        </p:txBody>
      </p:sp>
      <p:sp>
        <p:nvSpPr>
          <p:cNvPr id="4" name="TextBox 3"/>
          <p:cNvSpPr txBox="1"/>
          <p:nvPr/>
        </p:nvSpPr>
        <p:spPr>
          <a:xfrm>
            <a:off x="4572000" y="3480179"/>
            <a:ext cx="12192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2</a:t>
            </a:r>
          </a:p>
        </p:txBody>
      </p:sp>
      <p:sp>
        <p:nvSpPr>
          <p:cNvPr id="5" name="TextBox 4"/>
          <p:cNvSpPr txBox="1"/>
          <p:nvPr/>
        </p:nvSpPr>
        <p:spPr>
          <a:xfrm>
            <a:off x="6859137" y="3480178"/>
            <a:ext cx="12192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3</a:t>
            </a:r>
          </a:p>
        </p:txBody>
      </p:sp>
      <p:sp>
        <p:nvSpPr>
          <p:cNvPr id="6" name="TextBox 5"/>
          <p:cNvSpPr txBox="1"/>
          <p:nvPr/>
        </p:nvSpPr>
        <p:spPr>
          <a:xfrm>
            <a:off x="8937009" y="3352801"/>
            <a:ext cx="12192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0294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AB64-749D-496D-80C4-C523B876F743}"/>
              </a:ext>
            </a:extLst>
          </p:cNvPr>
          <p:cNvSpPr>
            <a:spLocks noGrp="1"/>
          </p:cNvSpPr>
          <p:nvPr>
            <p:ph type="ctrTitle"/>
          </p:nvPr>
        </p:nvSpPr>
        <p:spPr>
          <a:xfrm>
            <a:off x="642257" y="784193"/>
            <a:ext cx="10907485" cy="5635690"/>
          </a:xfrm>
        </p:spPr>
        <p:txBody>
          <a:bodyPr>
            <a:normAutofit fontScale="90000"/>
          </a:bodyPr>
          <a:lstStyle/>
          <a:p>
            <a:pPr algn="l" rtl="0">
              <a:spcBef>
                <a:spcPts val="0"/>
              </a:spcBef>
              <a:spcAft>
                <a:spcPts val="0"/>
              </a:spcAft>
            </a:pPr>
            <a:r>
              <a:rPr lang="vi-VN" sz="2400" b="1" i="0" u="none" strike="noStrike" dirty="0">
                <a:solidFill>
                  <a:srgbClr val="000000"/>
                </a:solidFill>
                <a:effectLst/>
                <a:latin typeface="Times New Roman" panose="02020603050405020304" pitchFamily="18" charset="0"/>
              </a:rPr>
              <a:t>I. MỤC TIÊU:</a:t>
            </a:r>
            <a:r>
              <a:rPr lang="vi-VN" sz="7200" b="0" dirty="0">
                <a:effectLst/>
              </a:rPr>
              <a:t/>
            </a:r>
            <a:br>
              <a:rPr lang="vi-VN" sz="7200" b="0" dirty="0">
                <a:effectLst/>
              </a:rPr>
            </a:br>
            <a:r>
              <a:rPr lang="vi-VN" sz="2400" b="1" i="0" u="none" strike="noStrike" dirty="0">
                <a:solidFill>
                  <a:srgbClr val="000000"/>
                </a:solidFill>
                <a:effectLst/>
                <a:latin typeface="Times New Roman" panose="02020603050405020304" pitchFamily="18" charset="0"/>
              </a:rPr>
              <a:t>1. Kiến thức, kĩ năng:</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Hệ thống kiến thức, kĩ năng trong HKI</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Số và phép tính:</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Đếm, lập số, đọc, viết các số trong phạm vi 10.</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So sánh các số trong phạm vi 10, xếp thứ tự các số trong phạm vi 10 (nhóm bốn số).</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Sơ đồ tách – gộp số.</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Cộng, trừ trong phạm vi 10.</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Tính chất giao hoán của phép cộng, quan hệ giữa phép cộng và phép trừ, vai trò của số 0 trong phép cộng và phép trừ qua các trường hợp cụ thể.</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Quan sát tranh, nói được “câu chuyện” xảy ra phép tính (cộng, trừ), lập sơ đồ tách – gộp số, viết phép tính liên quan.</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Làm quen quy luật dãy phép tính (cộng, trừ).</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Hình học:</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Nhận dạng, gọi tên các hình phẳng đã học.</a:t>
            </a:r>
            <a:r>
              <a:rPr lang="vi-VN" sz="7200" b="0" dirty="0">
                <a:effectLst/>
              </a:rPr>
              <a:t/>
            </a:r>
            <a:br>
              <a:rPr lang="vi-VN" sz="7200" b="0" dirty="0">
                <a:effectLst/>
              </a:rPr>
            </a:br>
            <a:r>
              <a:rPr lang="vi-VN" sz="2400" b="0" i="0" u="none" strike="noStrike" dirty="0">
                <a:solidFill>
                  <a:srgbClr val="000000"/>
                </a:solidFill>
                <a:effectLst/>
                <a:latin typeface="Times New Roman" panose="02020603050405020304" pitchFamily="18" charset="0"/>
              </a:rPr>
              <a:t>+ Phân tích, tổng hợp, tưởng tượng hình qua thực hành xếp hình.</a:t>
            </a:r>
            <a:r>
              <a:rPr lang="vi-VN" sz="7200" b="0" dirty="0">
                <a:effectLst/>
              </a:rPr>
              <a:t/>
            </a:r>
            <a:br>
              <a:rPr lang="vi-VN" sz="7200" b="0" dirty="0">
                <a:effectLst/>
              </a:rPr>
            </a:br>
            <a:r>
              <a:rPr lang="vi-VN" sz="2400" b="1" i="0" u="none" strike="noStrike" dirty="0">
                <a:solidFill>
                  <a:srgbClr val="000000"/>
                </a:solidFill>
                <a:effectLst/>
                <a:latin typeface="Times New Roman" panose="02020603050405020304" pitchFamily="18" charset="0"/>
              </a:rPr>
              <a:t>2. Năng lực chú trọng: </a:t>
            </a:r>
            <a:r>
              <a:rPr lang="vi-VN" sz="2400" b="0" i="0" u="none" strike="noStrike" dirty="0">
                <a:solidFill>
                  <a:srgbClr val="000000"/>
                </a:solidFill>
                <a:effectLst/>
                <a:latin typeface="Times New Roman" panose="02020603050405020304" pitchFamily="18" charset="0"/>
              </a:rPr>
              <a:t>Phát triển cả 5 năng lực: tư duy và lập luận toán học, mô hình hóa toán học, sử dụng công cụ, phương tiện toán học (bộ xếp hình), giải quyết vấn đề toán học, giao tiếp toán học.</a:t>
            </a:r>
            <a:r>
              <a:rPr lang="vi-VN" sz="7200" b="0" dirty="0">
                <a:effectLst/>
              </a:rPr>
              <a:t/>
            </a:r>
            <a:br>
              <a:rPr lang="vi-VN" sz="7200" b="0" dirty="0">
                <a:effectLst/>
              </a:rPr>
            </a:br>
            <a:r>
              <a:rPr lang="vi-VN" sz="2400" b="1" i="0" u="none" strike="noStrike" dirty="0">
                <a:solidFill>
                  <a:srgbClr val="000000"/>
                </a:solidFill>
                <a:effectLst/>
                <a:latin typeface="Times New Roman" panose="02020603050405020304" pitchFamily="18" charset="0"/>
              </a:rPr>
              <a:t>3. Tích hợp: </a:t>
            </a:r>
            <a:r>
              <a:rPr lang="vi-VN" sz="2400" b="0" i="0" u="none" strike="noStrike" dirty="0">
                <a:solidFill>
                  <a:srgbClr val="000000"/>
                </a:solidFill>
                <a:effectLst/>
                <a:latin typeface="Times New Roman" panose="02020603050405020304" pitchFamily="18" charset="0"/>
              </a:rPr>
              <a:t>Toán học và cuộc sống, Tự nhiên và Xã hội, Mĩ thuật.</a:t>
            </a:r>
            <a:endParaRPr lang="en-US" sz="7200" dirty="0"/>
          </a:p>
        </p:txBody>
      </p:sp>
      <p:sp>
        <p:nvSpPr>
          <p:cNvPr id="3" name="Subtitle 2">
            <a:extLst>
              <a:ext uri="{FF2B5EF4-FFF2-40B4-BE49-F238E27FC236}">
                <a16:creationId xmlns:a16="http://schemas.microsoft.com/office/drawing/2014/main" id="{80FE3A4F-9FF2-4301-B3DD-87BA78F5F7D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2867199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524000" y="152400"/>
            <a:ext cx="8991600" cy="6705600"/>
          </a:xfrm>
          <a:prstGeom prst="rect">
            <a:avLst/>
          </a:prstGeom>
        </p:spPr>
      </p:pic>
      <p:sp>
        <p:nvSpPr>
          <p:cNvPr id="3" name="TextBox 2"/>
          <p:cNvSpPr txBox="1"/>
          <p:nvPr/>
        </p:nvSpPr>
        <p:spPr>
          <a:xfrm>
            <a:off x="2438400" y="3810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4" name="TextBox 3"/>
          <p:cNvSpPr txBox="1"/>
          <p:nvPr/>
        </p:nvSpPr>
        <p:spPr>
          <a:xfrm>
            <a:off x="2466833" y="8382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5" name="TextBox 4"/>
          <p:cNvSpPr txBox="1"/>
          <p:nvPr/>
        </p:nvSpPr>
        <p:spPr>
          <a:xfrm>
            <a:off x="3344839" y="12954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6" name="TextBox 5"/>
          <p:cNvSpPr txBox="1"/>
          <p:nvPr/>
        </p:nvSpPr>
        <p:spPr>
          <a:xfrm>
            <a:off x="3505200" y="22860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7" name="TextBox 6"/>
          <p:cNvSpPr txBox="1"/>
          <p:nvPr/>
        </p:nvSpPr>
        <p:spPr>
          <a:xfrm>
            <a:off x="3612676" y="3120128"/>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8" name="TextBox 7"/>
          <p:cNvSpPr txBox="1"/>
          <p:nvPr/>
        </p:nvSpPr>
        <p:spPr>
          <a:xfrm>
            <a:off x="3078139" y="3600313"/>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9" name="TextBox 8"/>
          <p:cNvSpPr txBox="1"/>
          <p:nvPr/>
        </p:nvSpPr>
        <p:spPr>
          <a:xfrm>
            <a:off x="6933631" y="17526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10" name="TextBox 9"/>
          <p:cNvSpPr txBox="1"/>
          <p:nvPr/>
        </p:nvSpPr>
        <p:spPr>
          <a:xfrm>
            <a:off x="6224516" y="12954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11" name="TextBox 10"/>
          <p:cNvSpPr txBox="1"/>
          <p:nvPr/>
        </p:nvSpPr>
        <p:spPr>
          <a:xfrm>
            <a:off x="6224516" y="228600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12" name="TextBox 11"/>
          <p:cNvSpPr txBox="1"/>
          <p:nvPr/>
        </p:nvSpPr>
        <p:spPr>
          <a:xfrm>
            <a:off x="7748800" y="1223328"/>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13" name="TextBox 12"/>
          <p:cNvSpPr txBox="1"/>
          <p:nvPr/>
        </p:nvSpPr>
        <p:spPr>
          <a:xfrm>
            <a:off x="8633629" y="1192143"/>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14" name="TextBox 13"/>
          <p:cNvSpPr txBox="1"/>
          <p:nvPr/>
        </p:nvSpPr>
        <p:spPr>
          <a:xfrm>
            <a:off x="9553573" y="1192143"/>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15" name="TextBox 14"/>
          <p:cNvSpPr txBox="1"/>
          <p:nvPr/>
        </p:nvSpPr>
        <p:spPr>
          <a:xfrm>
            <a:off x="7836658" y="2106543"/>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16" name="TextBox 15"/>
          <p:cNvSpPr txBox="1"/>
          <p:nvPr/>
        </p:nvSpPr>
        <p:spPr>
          <a:xfrm>
            <a:off x="8719354" y="2165023"/>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17" name="TextBox 16"/>
          <p:cNvSpPr txBox="1"/>
          <p:nvPr/>
        </p:nvSpPr>
        <p:spPr>
          <a:xfrm>
            <a:off x="9561389" y="2089062"/>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18" name="TextBox 17"/>
          <p:cNvSpPr txBox="1"/>
          <p:nvPr/>
        </p:nvSpPr>
        <p:spPr>
          <a:xfrm>
            <a:off x="3902120" y="5715000"/>
            <a:ext cx="7620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10</a:t>
            </a:r>
          </a:p>
        </p:txBody>
      </p:sp>
      <p:sp>
        <p:nvSpPr>
          <p:cNvPr id="19" name="TextBox 18"/>
          <p:cNvSpPr txBox="1"/>
          <p:nvPr/>
        </p:nvSpPr>
        <p:spPr>
          <a:xfrm>
            <a:off x="2971800" y="4770187"/>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20" name="TextBox 19"/>
          <p:cNvSpPr txBox="1"/>
          <p:nvPr/>
        </p:nvSpPr>
        <p:spPr>
          <a:xfrm>
            <a:off x="4036894" y="4635121"/>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22" name="TextBox 21"/>
          <p:cNvSpPr txBox="1"/>
          <p:nvPr/>
        </p:nvSpPr>
        <p:spPr>
          <a:xfrm>
            <a:off x="4983139" y="4635121"/>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23" name="TextBox 22"/>
          <p:cNvSpPr txBox="1"/>
          <p:nvPr/>
        </p:nvSpPr>
        <p:spPr>
          <a:xfrm>
            <a:off x="6282803" y="5124130"/>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2</a:t>
            </a:r>
          </a:p>
        </p:txBody>
      </p:sp>
      <p:sp>
        <p:nvSpPr>
          <p:cNvPr id="24" name="TextBox 23"/>
          <p:cNvSpPr txBox="1"/>
          <p:nvPr/>
        </p:nvSpPr>
        <p:spPr>
          <a:xfrm>
            <a:off x="7229048" y="5054277"/>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a:t>
            </a:r>
          </a:p>
        </p:txBody>
      </p:sp>
      <p:sp>
        <p:nvSpPr>
          <p:cNvPr id="25" name="TextBox 24"/>
          <p:cNvSpPr txBox="1"/>
          <p:nvPr/>
        </p:nvSpPr>
        <p:spPr>
          <a:xfrm>
            <a:off x="8083455" y="5007114"/>
            <a:ext cx="5334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5</a:t>
            </a:r>
          </a:p>
        </p:txBody>
      </p:sp>
      <p:sp>
        <p:nvSpPr>
          <p:cNvPr id="26" name="TextBox 25"/>
          <p:cNvSpPr txBox="1"/>
          <p:nvPr/>
        </p:nvSpPr>
        <p:spPr>
          <a:xfrm>
            <a:off x="8804227" y="5007114"/>
            <a:ext cx="7620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97849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524000" y="1"/>
            <a:ext cx="9144000" cy="6857999"/>
          </a:xfrm>
          <a:prstGeom prst="rect">
            <a:avLst/>
          </a:prstGeom>
        </p:spPr>
      </p:pic>
      <p:cxnSp>
        <p:nvCxnSpPr>
          <p:cNvPr id="4" name="Straight Connector 3"/>
          <p:cNvCxnSpPr/>
          <p:nvPr/>
        </p:nvCxnSpPr>
        <p:spPr>
          <a:xfrm flipV="1">
            <a:off x="4800600" y="1676400"/>
            <a:ext cx="685800" cy="838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24600" y="1600200"/>
            <a:ext cx="0" cy="91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077200" y="1371601"/>
            <a:ext cx="381000" cy="965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372601" y="1447801"/>
            <a:ext cx="42081" cy="88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056994" y="1371600"/>
            <a:ext cx="963306" cy="719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19400" y="4800601"/>
            <a:ext cx="914400" cy="965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29200" y="4648201"/>
            <a:ext cx="685800" cy="889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15000" y="4648201"/>
            <a:ext cx="685800" cy="1117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39001" y="4495800"/>
            <a:ext cx="797257" cy="12703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393641" y="4495800"/>
            <a:ext cx="543635" cy="12322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220200" y="4343401"/>
            <a:ext cx="800100" cy="1114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25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676400" y="0"/>
            <a:ext cx="8839200" cy="6858000"/>
          </a:xfrm>
          <a:prstGeom prst="rect">
            <a:avLst/>
          </a:prstGeom>
        </p:spPr>
      </p:pic>
      <p:sp>
        <p:nvSpPr>
          <p:cNvPr id="3" name="TextBox 2"/>
          <p:cNvSpPr txBox="1"/>
          <p:nvPr/>
        </p:nvSpPr>
        <p:spPr>
          <a:xfrm>
            <a:off x="4109112" y="655089"/>
            <a:ext cx="381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a:t>
            </a:r>
          </a:p>
        </p:txBody>
      </p:sp>
      <p:sp>
        <p:nvSpPr>
          <p:cNvPr id="4" name="TextBox 3"/>
          <p:cNvSpPr txBox="1"/>
          <p:nvPr/>
        </p:nvSpPr>
        <p:spPr>
          <a:xfrm>
            <a:off x="7620000" y="688071"/>
            <a:ext cx="381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7</a:t>
            </a:r>
          </a:p>
        </p:txBody>
      </p:sp>
      <p:sp>
        <p:nvSpPr>
          <p:cNvPr id="5" name="TextBox 4"/>
          <p:cNvSpPr txBox="1"/>
          <p:nvPr/>
        </p:nvSpPr>
        <p:spPr>
          <a:xfrm>
            <a:off x="5783240" y="2286001"/>
            <a:ext cx="381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6</a:t>
            </a:r>
          </a:p>
        </p:txBody>
      </p:sp>
      <p:sp>
        <p:nvSpPr>
          <p:cNvPr id="6" name="TextBox 5"/>
          <p:cNvSpPr txBox="1"/>
          <p:nvPr/>
        </p:nvSpPr>
        <p:spPr>
          <a:xfrm>
            <a:off x="9165608" y="2362201"/>
            <a:ext cx="6096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10</a:t>
            </a:r>
          </a:p>
        </p:txBody>
      </p:sp>
      <p:sp>
        <p:nvSpPr>
          <p:cNvPr id="7" name="TextBox 6"/>
          <p:cNvSpPr txBox="1"/>
          <p:nvPr/>
        </p:nvSpPr>
        <p:spPr>
          <a:xfrm>
            <a:off x="4109112" y="4114801"/>
            <a:ext cx="381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4</a:t>
            </a:r>
          </a:p>
        </p:txBody>
      </p:sp>
      <p:sp>
        <p:nvSpPr>
          <p:cNvPr id="8" name="TextBox 7"/>
          <p:cNvSpPr txBox="1"/>
          <p:nvPr/>
        </p:nvSpPr>
        <p:spPr>
          <a:xfrm>
            <a:off x="6324600" y="4182000"/>
            <a:ext cx="381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5</a:t>
            </a:r>
          </a:p>
        </p:txBody>
      </p:sp>
      <p:sp>
        <p:nvSpPr>
          <p:cNvPr id="9" name="TextBox 8"/>
          <p:cNvSpPr txBox="1"/>
          <p:nvPr/>
        </p:nvSpPr>
        <p:spPr>
          <a:xfrm>
            <a:off x="6428664" y="5867401"/>
            <a:ext cx="381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6707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52600" y="228600"/>
            <a:ext cx="8686800" cy="6477000"/>
          </a:xfrm>
          <a:prstGeom prst="rect">
            <a:avLst/>
          </a:prstGeom>
        </p:spPr>
      </p:pic>
      <p:sp>
        <p:nvSpPr>
          <p:cNvPr id="3" name="TextBox 2"/>
          <p:cNvSpPr txBox="1"/>
          <p:nvPr/>
        </p:nvSpPr>
        <p:spPr>
          <a:xfrm>
            <a:off x="2362200" y="1762833"/>
            <a:ext cx="457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7</a:t>
            </a:r>
          </a:p>
        </p:txBody>
      </p:sp>
      <p:sp>
        <p:nvSpPr>
          <p:cNvPr id="4" name="TextBox 3"/>
          <p:cNvSpPr txBox="1"/>
          <p:nvPr/>
        </p:nvSpPr>
        <p:spPr>
          <a:xfrm>
            <a:off x="8991600" y="2053016"/>
            <a:ext cx="6858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10</a:t>
            </a:r>
          </a:p>
        </p:txBody>
      </p:sp>
      <p:sp>
        <p:nvSpPr>
          <p:cNvPr id="5" name="TextBox 4"/>
          <p:cNvSpPr txBox="1"/>
          <p:nvPr/>
        </p:nvSpPr>
        <p:spPr>
          <a:xfrm>
            <a:off x="9334500" y="5638801"/>
            <a:ext cx="457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0</a:t>
            </a:r>
          </a:p>
        </p:txBody>
      </p:sp>
      <p:sp>
        <p:nvSpPr>
          <p:cNvPr id="6" name="TextBox 5"/>
          <p:cNvSpPr txBox="1"/>
          <p:nvPr/>
        </p:nvSpPr>
        <p:spPr>
          <a:xfrm>
            <a:off x="2742064" y="5430669"/>
            <a:ext cx="457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46711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724064"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Arial" panose="020B0604020202020204" pitchFamily="34" charset="0"/>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506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微软雅黑" panose="020B0503020204020204" pitchFamily="34" charset="-122"/>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8"/>
              <a:ext cx="158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353943"/>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L</a:t>
              </a:r>
              <a:endParaRPr kumimoji="0" lang="zh-CN" altLang="zh-CN" sz="1800" b="0" i="0" u="none" strike="noStrike" cap="none" normalizeH="0" baseline="0" dirty="0">
                <a:ln>
                  <a:noFill/>
                </a:ln>
                <a:solidFill>
                  <a:schemeClr val="bg1"/>
                </a:solidFill>
                <a:effectLst/>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58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714629"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PIRCE</a:t>
              </a:r>
              <a:endParaRPr kumimoji="0" lang="zh-CN" altLang="zh-CN" sz="1400" b="0" i="0" u="none" strike="noStrike" cap="none" normalizeH="0" baseline="0" dirty="0">
                <a:ln>
                  <a:noFill/>
                </a:ln>
                <a:solidFill>
                  <a:schemeClr val="bg1"/>
                </a:solidFill>
                <a:effectLst/>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5" y="3275013"/>
              <a:ext cx="229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5" y="3709988"/>
              <a:ext cx="1779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76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38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grpSp>
      <p:sp>
        <p:nvSpPr>
          <p:cNvPr id="79" name="Rectangle 78"/>
          <p:cNvSpPr/>
          <p:nvPr/>
        </p:nvSpPr>
        <p:spPr>
          <a:xfrm>
            <a:off x="2022868" y="3249041"/>
            <a:ext cx="8307082"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VNI-Avo" pitchFamily="2" charset="0"/>
              </a:rPr>
              <a:t>TAÏM BIEÄT VAØ HEÏN GAËP LAÏI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7" name="图片 16" descr="资源 3@4x3"/>
          <p:cNvPicPr>
            <a:picLocks noChangeAspect="1"/>
          </p:cNvPicPr>
          <p:nvPr/>
        </p:nvPicPr>
        <p:blipFill>
          <a:blip r:embed="rId5"/>
          <a:srcRect r="78424"/>
          <a:stretch>
            <a:fillRect/>
          </a:stretch>
        </p:blipFill>
        <p:spPr>
          <a:xfrm>
            <a:off x="10119481" y="1110615"/>
            <a:ext cx="2101850" cy="4897120"/>
          </a:xfrm>
          <a:prstGeom prst="rect">
            <a:avLst/>
          </a:prstGeom>
        </p:spPr>
      </p:pic>
      <p:pic>
        <p:nvPicPr>
          <p:cNvPr id="11" name="Picture 10" descr="1-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7803" y="0"/>
            <a:ext cx="5724197" cy="718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1">
            <a:extLst>
              <a:ext uri="{FF2B5EF4-FFF2-40B4-BE49-F238E27FC236}">
                <a16:creationId xmlns:a16="http://schemas.microsoft.com/office/drawing/2014/main" id="{A8F74326-9C84-4C16-AA2D-C17FD8A647FD}"/>
              </a:ext>
            </a:extLst>
          </p:cNvPr>
          <p:cNvSpPr/>
          <p:nvPr/>
        </p:nvSpPr>
        <p:spPr>
          <a:xfrm>
            <a:off x="324162" y="555306"/>
            <a:ext cx="6446400" cy="6007735"/>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9" name="TextBox 12">
            <a:extLst>
              <a:ext uri="{FF2B5EF4-FFF2-40B4-BE49-F238E27FC236}">
                <a16:creationId xmlns:a16="http://schemas.microsoft.com/office/drawing/2014/main" id="{CF287B2B-46D8-4F39-87C2-44E3FE152558}"/>
              </a:ext>
            </a:extLst>
          </p:cNvPr>
          <p:cNvSpPr txBox="1"/>
          <p:nvPr/>
        </p:nvSpPr>
        <p:spPr>
          <a:xfrm>
            <a:off x="1046365" y="1828618"/>
            <a:ext cx="5188413" cy="331488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500" b="1" i="0" u="none" strike="noStrike" kern="1200" cap="none" spc="160" normalizeH="0" baseline="0" noProof="0">
                <a:ln>
                  <a:noFill/>
                </a:ln>
                <a:solidFill>
                  <a:srgbClr val="FF0000"/>
                </a:solidFill>
                <a:effectLst/>
                <a:uLnTx/>
                <a:uFillTx/>
                <a:latin typeface="VNI-Avo" pitchFamily="2" charset="0"/>
                <a:ea typeface="KarakusaAA" panose="02000600000000000000" charset="-128"/>
                <a:cs typeface="+mn-ea"/>
                <a:sym typeface="+mn-lt"/>
              </a:rPr>
              <a:t>Noâng</a:t>
            </a:r>
            <a:r>
              <a:rPr kumimoji="0" lang="en-US" altLang="zh-CN" sz="7500" b="1" i="0" u="none" strike="noStrike" kern="1200" cap="none" spc="160" normalizeH="0" noProof="0">
                <a:ln>
                  <a:noFill/>
                </a:ln>
                <a:solidFill>
                  <a:srgbClr val="FF0000"/>
                </a:solidFill>
                <a:effectLst/>
                <a:uLnTx/>
                <a:uFillTx/>
                <a:latin typeface="VNI-Avo" pitchFamily="2" charset="0"/>
                <a:ea typeface="KarakusaAA" panose="02000600000000000000" charset="-128"/>
                <a:cs typeface="+mn-ea"/>
                <a:sym typeface="+mn-lt"/>
              </a:rPr>
              <a:t> traïi vui veû</a:t>
            </a:r>
            <a:endParaRPr kumimoji="0" lang="en-US" altLang="zh-CN" sz="7500" b="1" i="0" u="none" strike="noStrike" kern="1200" cap="none" spc="160" normalizeH="0" baseline="0" noProof="0" dirty="0">
              <a:ln>
                <a:noFill/>
              </a:ln>
              <a:solidFill>
                <a:srgbClr val="FF0000"/>
              </a:solidFill>
              <a:effectLst/>
              <a:uLnTx/>
              <a:uFillTx/>
              <a:latin typeface="VNI-Avo" pitchFamily="2" charset="0"/>
              <a:ea typeface="KarakusaAA" panose="02000600000000000000" charset="-128"/>
              <a:cs typeface="+mn-ea"/>
              <a:sym typeface="+mn-lt"/>
            </a:endParaRPr>
          </a:p>
        </p:txBody>
      </p:sp>
    </p:spTree>
    <p:custDataLst>
      <p:tags r:id="rId1"/>
    </p:custDataLst>
    <p:extLst>
      <p:ext uri="{BB962C8B-B14F-4D97-AF65-F5344CB8AC3E}">
        <p14:creationId xmlns:p14="http://schemas.microsoft.com/office/powerpoint/2010/main" val="52721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764" y="1197483"/>
            <a:ext cx="5297557" cy="1343411"/>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179637531"/>
              </p:ext>
            </p:extLst>
          </p:nvPr>
        </p:nvGraphicFramePr>
        <p:xfrm>
          <a:off x="6196953" y="2860874"/>
          <a:ext cx="5824328" cy="2492134"/>
        </p:xfrm>
        <a:graphic>
          <a:graphicData uri="http://schemas.openxmlformats.org/drawingml/2006/table">
            <a:tbl>
              <a:tblPr firstRow="1" bandRow="1">
                <a:tableStyleId>{5C22544A-7EE6-4342-B048-85BDC9FD1C3A}</a:tableStyleId>
              </a:tblPr>
              <a:tblGrid>
                <a:gridCol w="1456082">
                  <a:extLst>
                    <a:ext uri="{9D8B030D-6E8A-4147-A177-3AD203B41FA5}">
                      <a16:colId xmlns:a16="http://schemas.microsoft.com/office/drawing/2014/main" val="2196222603"/>
                    </a:ext>
                  </a:extLst>
                </a:gridCol>
                <a:gridCol w="1456082">
                  <a:extLst>
                    <a:ext uri="{9D8B030D-6E8A-4147-A177-3AD203B41FA5}">
                      <a16:colId xmlns:a16="http://schemas.microsoft.com/office/drawing/2014/main" val="2664271848"/>
                    </a:ext>
                  </a:extLst>
                </a:gridCol>
                <a:gridCol w="1456082">
                  <a:extLst>
                    <a:ext uri="{9D8B030D-6E8A-4147-A177-3AD203B41FA5}">
                      <a16:colId xmlns:a16="http://schemas.microsoft.com/office/drawing/2014/main" val="2747698633"/>
                    </a:ext>
                  </a:extLst>
                </a:gridCol>
                <a:gridCol w="1456082">
                  <a:extLst>
                    <a:ext uri="{9D8B030D-6E8A-4147-A177-3AD203B41FA5}">
                      <a16:colId xmlns:a16="http://schemas.microsoft.com/office/drawing/2014/main" val="821212919"/>
                    </a:ext>
                  </a:extLst>
                </a:gridCol>
              </a:tblGrid>
              <a:tr h="1246067">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72340587"/>
                  </a:ext>
                </a:extLst>
              </a:tr>
              <a:tr h="1246067">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7454318"/>
                  </a:ext>
                </a:extLst>
              </a:tr>
            </a:tbl>
          </a:graphicData>
        </a:graphic>
      </p:graphicFrame>
      <p:sp>
        <p:nvSpPr>
          <p:cNvPr id="10" name="Rectangle 9"/>
          <p:cNvSpPr/>
          <p:nvPr/>
        </p:nvSpPr>
        <p:spPr>
          <a:xfrm>
            <a:off x="6286404" y="3013501"/>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traâu</a:t>
            </a:r>
          </a:p>
        </p:txBody>
      </p:sp>
      <p:sp>
        <p:nvSpPr>
          <p:cNvPr id="11" name="Rectangle 10"/>
          <p:cNvSpPr/>
          <p:nvPr/>
        </p:nvSpPr>
        <p:spPr>
          <a:xfrm>
            <a:off x="7707699" y="3048436"/>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boø</a:t>
            </a:r>
          </a:p>
        </p:txBody>
      </p:sp>
      <p:sp>
        <p:nvSpPr>
          <p:cNvPr id="12" name="Rectangle 11"/>
          <p:cNvSpPr/>
          <p:nvPr/>
        </p:nvSpPr>
        <p:spPr>
          <a:xfrm>
            <a:off x="9198568" y="3048436"/>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gaø</a:t>
            </a:r>
          </a:p>
        </p:txBody>
      </p:sp>
      <p:sp>
        <p:nvSpPr>
          <p:cNvPr id="13" name="Rectangle 12"/>
          <p:cNvSpPr/>
          <p:nvPr/>
        </p:nvSpPr>
        <p:spPr>
          <a:xfrm>
            <a:off x="10526493" y="2961574"/>
            <a:ext cx="153721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chim saùo</a:t>
            </a:r>
          </a:p>
        </p:txBody>
      </p:sp>
      <p:sp>
        <p:nvSpPr>
          <p:cNvPr id="15" name="TextBox 14"/>
          <p:cNvSpPr txBox="1"/>
          <p:nvPr/>
        </p:nvSpPr>
        <p:spPr>
          <a:xfrm>
            <a:off x="6693909" y="4352040"/>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a:t>
            </a:r>
          </a:p>
        </p:txBody>
      </p:sp>
      <p:sp>
        <p:nvSpPr>
          <p:cNvPr id="16" name="TextBox 15"/>
          <p:cNvSpPr txBox="1"/>
          <p:nvPr/>
        </p:nvSpPr>
        <p:spPr>
          <a:xfrm>
            <a:off x="8165704" y="4352040"/>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4</a:t>
            </a:r>
          </a:p>
        </p:txBody>
      </p:sp>
      <p:sp>
        <p:nvSpPr>
          <p:cNvPr id="17" name="TextBox 16"/>
          <p:cNvSpPr txBox="1"/>
          <p:nvPr/>
        </p:nvSpPr>
        <p:spPr>
          <a:xfrm>
            <a:off x="9481540" y="4352040"/>
            <a:ext cx="768159"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10</a:t>
            </a:r>
          </a:p>
        </p:txBody>
      </p:sp>
      <p:sp>
        <p:nvSpPr>
          <p:cNvPr id="18" name="TextBox 17"/>
          <p:cNvSpPr txBox="1"/>
          <p:nvPr/>
        </p:nvSpPr>
        <p:spPr>
          <a:xfrm>
            <a:off x="11109293" y="4352040"/>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5</a:t>
            </a:r>
          </a:p>
        </p:txBody>
      </p:sp>
      <p:sp>
        <p:nvSpPr>
          <p:cNvPr id="19" name="TextBox 12">
            <a:extLst>
              <a:ext uri="{FF2B5EF4-FFF2-40B4-BE49-F238E27FC236}">
                <a16:creationId xmlns:a16="http://schemas.microsoft.com/office/drawing/2014/main" id="{ED7AD5D0-C350-4001-B669-F54771A969E9}"/>
              </a:ext>
            </a:extLst>
          </p:cNvPr>
          <p:cNvSpPr txBox="1"/>
          <p:nvPr/>
        </p:nvSpPr>
        <p:spPr>
          <a:xfrm>
            <a:off x="6499908" y="1310982"/>
            <a:ext cx="5188413" cy="103765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200" b="1" i="0" u="none" strike="noStrike" kern="1200" cap="none" spc="160" normalizeH="0" baseline="0" noProof="0">
                <a:ln>
                  <a:noFill/>
                </a:ln>
                <a:solidFill>
                  <a:srgbClr val="FF0000"/>
                </a:solidFill>
                <a:effectLst/>
                <a:uLnTx/>
                <a:uFillTx/>
                <a:latin typeface="VNI-Avo" pitchFamily="2" charset="0"/>
                <a:ea typeface="KarakusaAA" panose="02000600000000000000" charset="-128"/>
                <a:cs typeface="+mn-ea"/>
                <a:sym typeface="+mn-lt"/>
              </a:rPr>
              <a:t>Quan</a:t>
            </a:r>
            <a:r>
              <a:rPr kumimoji="0" lang="en-US" altLang="zh-CN" sz="2200" b="1" i="0" u="none" strike="noStrike" kern="1200" cap="none" spc="160" normalizeH="0" noProof="0">
                <a:ln>
                  <a:noFill/>
                </a:ln>
                <a:solidFill>
                  <a:srgbClr val="FF0000"/>
                </a:solidFill>
                <a:effectLst/>
                <a:uLnTx/>
                <a:uFillTx/>
                <a:latin typeface="VNI-Avo" pitchFamily="2" charset="0"/>
                <a:ea typeface="KarakusaAA" panose="02000600000000000000" charset="-128"/>
                <a:cs typeface="+mn-ea"/>
                <a:sym typeface="+mn-lt"/>
              </a:rPr>
              <a:t> saùt tranh, keå teân vaø ñeám soá löôïng caùc con vaät.</a:t>
            </a:r>
            <a:endParaRPr kumimoji="0" lang="en-US" altLang="zh-CN" sz="2200" b="1" i="0" u="none" strike="noStrike" kern="1200" cap="none" spc="160" normalizeH="0" baseline="0" noProof="0" dirty="0">
              <a:ln>
                <a:noFill/>
              </a:ln>
              <a:solidFill>
                <a:srgbClr val="FF0000"/>
              </a:solidFill>
              <a:effectLst/>
              <a:uLnTx/>
              <a:uFillTx/>
              <a:latin typeface="VNI-Avo" pitchFamily="2" charset="0"/>
              <a:ea typeface="KarakusaAA" panose="02000600000000000000" charset="-128"/>
              <a:cs typeface="+mn-ea"/>
              <a:sym typeface="+mn-lt"/>
            </a:endParaRPr>
          </a:p>
        </p:txBody>
      </p:sp>
      <p:sp>
        <p:nvSpPr>
          <p:cNvPr id="6" name="Hình chữ nhật: Góc Tròn 5">
            <a:extLst>
              <a:ext uri="{FF2B5EF4-FFF2-40B4-BE49-F238E27FC236}">
                <a16:creationId xmlns:a16="http://schemas.microsoft.com/office/drawing/2014/main" id="{E2EA0C2E-24B9-4EB6-8F9A-8300331C18A2}"/>
              </a:ext>
            </a:extLst>
          </p:cNvPr>
          <p:cNvSpPr/>
          <p:nvPr/>
        </p:nvSpPr>
        <p:spPr>
          <a:xfrm>
            <a:off x="0" y="178904"/>
            <a:ext cx="6096000" cy="6579705"/>
          </a:xfrm>
          <a:prstGeom prst="roundRect">
            <a:avLst>
              <a:gd name="adj" fmla="val 1016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3">
            <a:extLst>
              <a:ext uri="{FF2B5EF4-FFF2-40B4-BE49-F238E27FC236}">
                <a16:creationId xmlns:a16="http://schemas.microsoft.com/office/drawing/2014/main" id="{BFD73CA3-CC7B-4463-97E5-F91DA2909DAF}"/>
              </a:ext>
            </a:extLst>
          </p:cNvPr>
          <p:cNvPicPr>
            <a:picLocks noChangeAspect="1"/>
          </p:cNvPicPr>
          <p:nvPr/>
        </p:nvPicPr>
        <p:blipFill rotWithShape="1">
          <a:blip r:embed="rId3"/>
          <a:srcRect l="33174" t="28389" r="38680" b="16479"/>
          <a:stretch/>
        </p:blipFill>
        <p:spPr>
          <a:xfrm>
            <a:off x="229517" y="512991"/>
            <a:ext cx="5651731" cy="5800623"/>
          </a:xfrm>
          <a:prstGeom prst="rect">
            <a:avLst/>
          </a:prstGeom>
        </p:spPr>
      </p:pic>
    </p:spTree>
    <p:custDataLst>
      <p:tags r:id="rId1"/>
    </p:custDataLst>
    <p:extLst>
      <p:ext uri="{BB962C8B-B14F-4D97-AF65-F5344CB8AC3E}">
        <p14:creationId xmlns:p14="http://schemas.microsoft.com/office/powerpoint/2010/main" val="385849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iterate type="lt">
                                    <p:tmPct val="10000"/>
                                  </p:iterate>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2" grpId="0"/>
      <p:bldP spid="13"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12631650"/>
              </p:ext>
            </p:extLst>
          </p:nvPr>
        </p:nvGraphicFramePr>
        <p:xfrm>
          <a:off x="6276248" y="986201"/>
          <a:ext cx="5794512" cy="2023884"/>
        </p:xfrm>
        <a:graphic>
          <a:graphicData uri="http://schemas.openxmlformats.org/drawingml/2006/table">
            <a:tbl>
              <a:tblPr firstRow="1" bandRow="1">
                <a:tableStyleId>{5C22544A-7EE6-4342-B048-85BDC9FD1C3A}</a:tableStyleId>
              </a:tblPr>
              <a:tblGrid>
                <a:gridCol w="1448628">
                  <a:extLst>
                    <a:ext uri="{9D8B030D-6E8A-4147-A177-3AD203B41FA5}">
                      <a16:colId xmlns:a16="http://schemas.microsoft.com/office/drawing/2014/main" val="2196222603"/>
                    </a:ext>
                  </a:extLst>
                </a:gridCol>
                <a:gridCol w="1448628">
                  <a:extLst>
                    <a:ext uri="{9D8B030D-6E8A-4147-A177-3AD203B41FA5}">
                      <a16:colId xmlns:a16="http://schemas.microsoft.com/office/drawing/2014/main" val="2664271848"/>
                    </a:ext>
                  </a:extLst>
                </a:gridCol>
                <a:gridCol w="1448628">
                  <a:extLst>
                    <a:ext uri="{9D8B030D-6E8A-4147-A177-3AD203B41FA5}">
                      <a16:colId xmlns:a16="http://schemas.microsoft.com/office/drawing/2014/main" val="2747698633"/>
                    </a:ext>
                  </a:extLst>
                </a:gridCol>
                <a:gridCol w="1448628">
                  <a:extLst>
                    <a:ext uri="{9D8B030D-6E8A-4147-A177-3AD203B41FA5}">
                      <a16:colId xmlns:a16="http://schemas.microsoft.com/office/drawing/2014/main" val="821212919"/>
                    </a:ext>
                  </a:extLst>
                </a:gridCol>
              </a:tblGrid>
              <a:tr h="1011942">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72340587"/>
                  </a:ext>
                </a:extLst>
              </a:tr>
              <a:tr h="1011942">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7454318"/>
                  </a:ext>
                </a:extLst>
              </a:tr>
            </a:tbl>
          </a:graphicData>
        </a:graphic>
      </p:graphicFrame>
      <p:sp>
        <p:nvSpPr>
          <p:cNvPr id="10" name="TextBox 9"/>
          <p:cNvSpPr txBox="1"/>
          <p:nvPr/>
        </p:nvSpPr>
        <p:spPr>
          <a:xfrm>
            <a:off x="6166917" y="3134577"/>
            <a:ext cx="21579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u="sng">
                <a:solidFill>
                  <a:srgbClr val="002060"/>
                </a:solidFill>
                <a:latin typeface="VNI-Avo" pitchFamily="2" charset="0"/>
                <a:ea typeface="Cambria Math" panose="02040503050406030204" pitchFamily="18" charset="0"/>
              </a:rPr>
              <a:t>Nhaän xeùt</a:t>
            </a:r>
            <a:r>
              <a:rPr lang="en-GB" sz="3200">
                <a:solidFill>
                  <a:srgbClr val="002060"/>
                </a:solidFill>
                <a:latin typeface="VNI-Avo" pitchFamily="2" charset="0"/>
                <a:ea typeface="Cambria Math" panose="02040503050406030204" pitchFamily="18" charset="0"/>
              </a:rPr>
              <a:t>:</a:t>
            </a:r>
            <a:endPar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endParaRPr>
          </a:p>
        </p:txBody>
      </p:sp>
      <p:sp>
        <p:nvSpPr>
          <p:cNvPr id="15" name="TextBox 14"/>
          <p:cNvSpPr txBox="1"/>
          <p:nvPr/>
        </p:nvSpPr>
        <p:spPr>
          <a:xfrm>
            <a:off x="6146599" y="3816924"/>
            <a:ext cx="63498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Con vaät</a:t>
            </a:r>
            <a:r>
              <a:rPr kumimoji="0" lang="en-GB" sz="2700" b="0" i="0" u="none" strike="noStrike" kern="1200" cap="none" spc="0" normalizeH="0" noProof="0">
                <a:ln>
                  <a:noFill/>
                </a:ln>
                <a:solidFill>
                  <a:srgbClr val="FF0000"/>
                </a:solidFill>
                <a:effectLst/>
                <a:uLnTx/>
                <a:uFillTx/>
                <a:latin typeface="VNI-Avo" pitchFamily="2" charset="0"/>
                <a:ea typeface="Cambria Math" panose="02040503050406030204" pitchFamily="18" charset="0"/>
              </a:rPr>
              <a:t> naøo soá löôïng nhieàu nhaát</a:t>
            </a:r>
            <a:r>
              <a:rPr kumimoji="0" lang="en-GB" sz="2700" b="0"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a:t>
            </a:r>
          </a:p>
        </p:txBody>
      </p:sp>
      <p:sp>
        <p:nvSpPr>
          <p:cNvPr id="16" name="TextBox 15"/>
          <p:cNvSpPr txBox="1"/>
          <p:nvPr/>
        </p:nvSpPr>
        <p:spPr>
          <a:xfrm>
            <a:off x="6146599" y="5024534"/>
            <a:ext cx="55435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Con vaät</a:t>
            </a:r>
            <a:r>
              <a:rPr kumimoji="0" lang="en-GB" sz="2800" b="0" i="0" u="none" strike="noStrike" kern="1200" cap="none" spc="0" normalizeH="0" noProof="0">
                <a:ln>
                  <a:noFill/>
                </a:ln>
                <a:solidFill>
                  <a:srgbClr val="FF0000"/>
                </a:solidFill>
                <a:effectLst/>
                <a:uLnTx/>
                <a:uFillTx/>
                <a:latin typeface="VNI-Avo" pitchFamily="2" charset="0"/>
                <a:ea typeface="Cambria Math" panose="02040503050406030204" pitchFamily="18" charset="0"/>
              </a:rPr>
              <a:t> naøo soá löôïng ít nhaát</a:t>
            </a:r>
            <a:r>
              <a:rPr kumimoji="0" lang="en-GB" sz="2800" b="0"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0039" y="3764032"/>
            <a:ext cx="799751" cy="83994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166" y="4906909"/>
            <a:ext cx="799751" cy="839940"/>
          </a:xfrm>
          <a:prstGeom prst="rect">
            <a:avLst/>
          </a:prstGeom>
        </p:spPr>
      </p:pic>
      <p:sp>
        <p:nvSpPr>
          <p:cNvPr id="19" name="TextBox 18"/>
          <p:cNvSpPr txBox="1"/>
          <p:nvPr/>
        </p:nvSpPr>
        <p:spPr>
          <a:xfrm>
            <a:off x="6146599" y="4383689"/>
            <a:ext cx="50048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rPr>
              <a:t>Con gaø</a:t>
            </a:r>
            <a:r>
              <a:rPr kumimoji="0" lang="en-GB" sz="2800" b="0" i="0" u="none" strike="noStrike" kern="1200" cap="none" spc="0" normalizeH="0" noProof="0">
                <a:ln>
                  <a:noFill/>
                </a:ln>
                <a:solidFill>
                  <a:srgbClr val="000000"/>
                </a:solidFill>
                <a:effectLst/>
                <a:uLnTx/>
                <a:uFillTx/>
                <a:latin typeface="VNI-Avo" pitchFamily="2" charset="0"/>
                <a:ea typeface="Cambria Math" panose="02040503050406030204" pitchFamily="18" charset="0"/>
              </a:rPr>
              <a:t> nhieàu nhaát</a:t>
            </a:r>
            <a:r>
              <a:rPr kumimoji="0" lang="en-GB" sz="2800" b="0"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rPr>
              <a:t>: 10 con</a:t>
            </a:r>
          </a:p>
        </p:txBody>
      </p:sp>
      <p:sp>
        <p:nvSpPr>
          <p:cNvPr id="20" name="TextBox 19"/>
          <p:cNvSpPr txBox="1"/>
          <p:nvPr/>
        </p:nvSpPr>
        <p:spPr>
          <a:xfrm>
            <a:off x="6185661" y="5696562"/>
            <a:ext cx="42274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rPr>
              <a:t>Con traâu</a:t>
            </a:r>
            <a:r>
              <a:rPr kumimoji="0" lang="en-GB" sz="2800" b="0" i="0" u="none" strike="noStrike" kern="1200" cap="none" spc="0" normalizeH="0" noProof="0">
                <a:ln>
                  <a:noFill/>
                </a:ln>
                <a:solidFill>
                  <a:srgbClr val="000000"/>
                </a:solidFill>
                <a:effectLst/>
                <a:uLnTx/>
                <a:uFillTx/>
                <a:latin typeface="VNI-Avo" pitchFamily="2" charset="0"/>
                <a:ea typeface="Cambria Math" panose="02040503050406030204" pitchFamily="18" charset="0"/>
              </a:rPr>
              <a:t> ít nhaát</a:t>
            </a:r>
            <a:r>
              <a:rPr kumimoji="0" lang="en-GB" sz="2800" b="0" i="0" u="none" strike="noStrike" kern="1200" cap="none" spc="0" normalizeH="0" baseline="0" noProof="0">
                <a:ln>
                  <a:noFill/>
                </a:ln>
                <a:solidFill>
                  <a:srgbClr val="000000"/>
                </a:solidFill>
                <a:effectLst/>
                <a:uLnTx/>
                <a:uFillTx/>
                <a:latin typeface="VNI-Avo" pitchFamily="2" charset="0"/>
                <a:ea typeface="Cambria Math" panose="02040503050406030204" pitchFamily="18" charset="0"/>
              </a:rPr>
              <a:t>: 1 con</a:t>
            </a:r>
          </a:p>
        </p:txBody>
      </p:sp>
      <p:sp>
        <p:nvSpPr>
          <p:cNvPr id="21" name="TextBox 20"/>
          <p:cNvSpPr txBox="1"/>
          <p:nvPr/>
        </p:nvSpPr>
        <p:spPr>
          <a:xfrm>
            <a:off x="6767921" y="2097543"/>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a:t>
            </a:r>
          </a:p>
        </p:txBody>
      </p:sp>
      <p:sp>
        <p:nvSpPr>
          <p:cNvPr id="22" name="TextBox 21"/>
          <p:cNvSpPr txBox="1"/>
          <p:nvPr/>
        </p:nvSpPr>
        <p:spPr>
          <a:xfrm>
            <a:off x="8239716" y="2097543"/>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4</a:t>
            </a:r>
          </a:p>
        </p:txBody>
      </p:sp>
      <p:sp>
        <p:nvSpPr>
          <p:cNvPr id="23" name="TextBox 22"/>
          <p:cNvSpPr txBox="1"/>
          <p:nvPr/>
        </p:nvSpPr>
        <p:spPr>
          <a:xfrm>
            <a:off x="9565637" y="2097543"/>
            <a:ext cx="768159"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10</a:t>
            </a:r>
          </a:p>
        </p:txBody>
      </p:sp>
      <p:sp>
        <p:nvSpPr>
          <p:cNvPr id="24" name="TextBox 23"/>
          <p:cNvSpPr txBox="1"/>
          <p:nvPr/>
        </p:nvSpPr>
        <p:spPr>
          <a:xfrm>
            <a:off x="11183305" y="2097543"/>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5</a:t>
            </a:r>
          </a:p>
        </p:txBody>
      </p:sp>
      <p:sp>
        <p:nvSpPr>
          <p:cNvPr id="25" name="Rectangle 9">
            <a:extLst>
              <a:ext uri="{FF2B5EF4-FFF2-40B4-BE49-F238E27FC236}">
                <a16:creationId xmlns:a16="http://schemas.microsoft.com/office/drawing/2014/main" id="{4A6FA1FF-2816-4715-9137-7083F8EE8364}"/>
              </a:ext>
            </a:extLst>
          </p:cNvPr>
          <p:cNvSpPr/>
          <p:nvPr/>
        </p:nvSpPr>
        <p:spPr>
          <a:xfrm>
            <a:off x="6409343" y="1061556"/>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traâu</a:t>
            </a:r>
          </a:p>
        </p:txBody>
      </p:sp>
      <p:sp>
        <p:nvSpPr>
          <p:cNvPr id="26" name="Rectangle 10">
            <a:extLst>
              <a:ext uri="{FF2B5EF4-FFF2-40B4-BE49-F238E27FC236}">
                <a16:creationId xmlns:a16="http://schemas.microsoft.com/office/drawing/2014/main" id="{0080408B-0F6C-478A-81F4-6DBD6AAEE1FE}"/>
              </a:ext>
            </a:extLst>
          </p:cNvPr>
          <p:cNvSpPr/>
          <p:nvPr/>
        </p:nvSpPr>
        <p:spPr>
          <a:xfrm>
            <a:off x="7830638" y="1096491"/>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boø</a:t>
            </a:r>
          </a:p>
        </p:txBody>
      </p:sp>
      <p:sp>
        <p:nvSpPr>
          <p:cNvPr id="27" name="Rectangle 11">
            <a:extLst>
              <a:ext uri="{FF2B5EF4-FFF2-40B4-BE49-F238E27FC236}">
                <a16:creationId xmlns:a16="http://schemas.microsoft.com/office/drawing/2014/main" id="{EB311F22-940F-4F1A-A2EA-32A070136EDB}"/>
              </a:ext>
            </a:extLst>
          </p:cNvPr>
          <p:cNvSpPr/>
          <p:nvPr/>
        </p:nvSpPr>
        <p:spPr>
          <a:xfrm>
            <a:off x="9321507" y="1096491"/>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gaø</a:t>
            </a:r>
          </a:p>
        </p:txBody>
      </p:sp>
      <p:sp>
        <p:nvSpPr>
          <p:cNvPr id="28" name="Rectangle 12">
            <a:extLst>
              <a:ext uri="{FF2B5EF4-FFF2-40B4-BE49-F238E27FC236}">
                <a16:creationId xmlns:a16="http://schemas.microsoft.com/office/drawing/2014/main" id="{2D6A1443-64A0-4205-ADF3-B4E33A34083F}"/>
              </a:ext>
            </a:extLst>
          </p:cNvPr>
          <p:cNvSpPr/>
          <p:nvPr/>
        </p:nvSpPr>
        <p:spPr>
          <a:xfrm>
            <a:off x="10653351" y="924898"/>
            <a:ext cx="1331844"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chim saùo</a:t>
            </a:r>
          </a:p>
        </p:txBody>
      </p:sp>
      <p:sp>
        <p:nvSpPr>
          <p:cNvPr id="29" name="Hình chữ nhật: Góc Tròn 28">
            <a:extLst>
              <a:ext uri="{FF2B5EF4-FFF2-40B4-BE49-F238E27FC236}">
                <a16:creationId xmlns:a16="http://schemas.microsoft.com/office/drawing/2014/main" id="{82525A04-032F-4441-9165-D90D9F903623}"/>
              </a:ext>
            </a:extLst>
          </p:cNvPr>
          <p:cNvSpPr/>
          <p:nvPr/>
        </p:nvSpPr>
        <p:spPr>
          <a:xfrm>
            <a:off x="0" y="178904"/>
            <a:ext cx="6096000" cy="6579705"/>
          </a:xfrm>
          <a:prstGeom prst="roundRect">
            <a:avLst>
              <a:gd name="adj" fmla="val 1016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 name="Picture 3">
            <a:extLst>
              <a:ext uri="{FF2B5EF4-FFF2-40B4-BE49-F238E27FC236}">
                <a16:creationId xmlns:a16="http://schemas.microsoft.com/office/drawing/2014/main" id="{1CABA9D1-8C7C-459D-9986-16E162F991AC}"/>
              </a:ext>
            </a:extLst>
          </p:cNvPr>
          <p:cNvPicPr>
            <a:picLocks noChangeAspect="1"/>
          </p:cNvPicPr>
          <p:nvPr/>
        </p:nvPicPr>
        <p:blipFill rotWithShape="1">
          <a:blip r:embed="rId4"/>
          <a:srcRect l="33174" t="28389" r="38680" b="16479"/>
          <a:stretch/>
        </p:blipFill>
        <p:spPr>
          <a:xfrm>
            <a:off x="229517" y="512991"/>
            <a:ext cx="5651731" cy="5800623"/>
          </a:xfrm>
          <a:prstGeom prst="rect">
            <a:avLst/>
          </a:prstGeom>
        </p:spPr>
      </p:pic>
    </p:spTree>
    <p:custDataLst>
      <p:tags r:id="rId1"/>
    </p:custDataLst>
    <p:extLst>
      <p:ext uri="{BB962C8B-B14F-4D97-AF65-F5344CB8AC3E}">
        <p14:creationId xmlns:p14="http://schemas.microsoft.com/office/powerpoint/2010/main" val="315399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49795863"/>
              </p:ext>
            </p:extLst>
          </p:nvPr>
        </p:nvGraphicFramePr>
        <p:xfrm>
          <a:off x="6213923" y="940898"/>
          <a:ext cx="5794512" cy="2174820"/>
        </p:xfrm>
        <a:graphic>
          <a:graphicData uri="http://schemas.openxmlformats.org/drawingml/2006/table">
            <a:tbl>
              <a:tblPr firstRow="1" bandRow="1">
                <a:tableStyleId>{5C22544A-7EE6-4342-B048-85BDC9FD1C3A}</a:tableStyleId>
              </a:tblPr>
              <a:tblGrid>
                <a:gridCol w="1448628">
                  <a:extLst>
                    <a:ext uri="{9D8B030D-6E8A-4147-A177-3AD203B41FA5}">
                      <a16:colId xmlns:a16="http://schemas.microsoft.com/office/drawing/2014/main" val="2196222603"/>
                    </a:ext>
                  </a:extLst>
                </a:gridCol>
                <a:gridCol w="1448628">
                  <a:extLst>
                    <a:ext uri="{9D8B030D-6E8A-4147-A177-3AD203B41FA5}">
                      <a16:colId xmlns:a16="http://schemas.microsoft.com/office/drawing/2014/main" val="2664271848"/>
                    </a:ext>
                  </a:extLst>
                </a:gridCol>
                <a:gridCol w="1448628">
                  <a:extLst>
                    <a:ext uri="{9D8B030D-6E8A-4147-A177-3AD203B41FA5}">
                      <a16:colId xmlns:a16="http://schemas.microsoft.com/office/drawing/2014/main" val="2747698633"/>
                    </a:ext>
                  </a:extLst>
                </a:gridCol>
                <a:gridCol w="1448628">
                  <a:extLst>
                    <a:ext uri="{9D8B030D-6E8A-4147-A177-3AD203B41FA5}">
                      <a16:colId xmlns:a16="http://schemas.microsoft.com/office/drawing/2014/main" val="821212919"/>
                    </a:ext>
                  </a:extLst>
                </a:gridCol>
              </a:tblGrid>
              <a:tr h="1162878">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72340587"/>
                  </a:ext>
                </a:extLst>
              </a:tr>
              <a:tr h="1011942">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7454318"/>
                  </a:ext>
                </a:extLst>
              </a:tr>
            </a:tbl>
          </a:graphicData>
        </a:graphic>
      </p:graphicFrame>
      <p:sp>
        <p:nvSpPr>
          <p:cNvPr id="16" name="TextBox 15"/>
          <p:cNvSpPr txBox="1"/>
          <p:nvPr/>
        </p:nvSpPr>
        <p:spPr>
          <a:xfrm>
            <a:off x="6178281" y="4472039"/>
            <a:ext cx="4286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Thöù</a:t>
            </a:r>
            <a:r>
              <a:rPr kumimoji="0" lang="en-GB" sz="2800" b="0" i="0" u="none" strike="noStrike" kern="1200" cap="none" spc="0" normalizeH="0" noProof="0">
                <a:ln>
                  <a:noFill/>
                </a:ln>
                <a:solidFill>
                  <a:srgbClr val="FF0000"/>
                </a:solidFill>
                <a:effectLst/>
                <a:uLnTx/>
                <a:uFillTx/>
                <a:latin typeface="VNI-Avo" pitchFamily="2" charset="0"/>
                <a:ea typeface="Cambria Math" panose="02040503050406030204" pitchFamily="18" charset="0"/>
              </a:rPr>
              <a:t> töï töø beù ñeán lôùn</a:t>
            </a:r>
            <a:r>
              <a:rPr kumimoji="0" lang="en-GB" sz="2800" b="0"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a:t>
            </a:r>
          </a:p>
        </p:txBody>
      </p:sp>
      <p:sp>
        <p:nvSpPr>
          <p:cNvPr id="21" name="TextBox 20"/>
          <p:cNvSpPr txBox="1"/>
          <p:nvPr/>
        </p:nvSpPr>
        <p:spPr>
          <a:xfrm>
            <a:off x="6732100" y="2241429"/>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a:t>
            </a:r>
          </a:p>
        </p:txBody>
      </p:sp>
      <p:sp>
        <p:nvSpPr>
          <p:cNvPr id="24" name="TextBox 23"/>
          <p:cNvSpPr txBox="1"/>
          <p:nvPr/>
        </p:nvSpPr>
        <p:spPr>
          <a:xfrm>
            <a:off x="11066231" y="2241429"/>
            <a:ext cx="395159" cy="786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5</a:t>
            </a:r>
          </a:p>
        </p:txBody>
      </p:sp>
      <p:sp>
        <p:nvSpPr>
          <p:cNvPr id="15" name="Rectangle 9">
            <a:extLst>
              <a:ext uri="{FF2B5EF4-FFF2-40B4-BE49-F238E27FC236}">
                <a16:creationId xmlns:a16="http://schemas.microsoft.com/office/drawing/2014/main" id="{53E55C71-0631-4693-B06B-2C1EBA847AE7}"/>
              </a:ext>
            </a:extLst>
          </p:cNvPr>
          <p:cNvSpPr/>
          <p:nvPr/>
        </p:nvSpPr>
        <p:spPr>
          <a:xfrm>
            <a:off x="6340439" y="1081159"/>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traâu</a:t>
            </a:r>
          </a:p>
        </p:txBody>
      </p:sp>
      <p:sp>
        <p:nvSpPr>
          <p:cNvPr id="17" name="Rectangle 10">
            <a:extLst>
              <a:ext uri="{FF2B5EF4-FFF2-40B4-BE49-F238E27FC236}">
                <a16:creationId xmlns:a16="http://schemas.microsoft.com/office/drawing/2014/main" id="{2E7EF1FD-B0A9-41CD-A7F0-4AB0DA2EC5F6}"/>
              </a:ext>
            </a:extLst>
          </p:cNvPr>
          <p:cNvSpPr/>
          <p:nvPr/>
        </p:nvSpPr>
        <p:spPr>
          <a:xfrm>
            <a:off x="7761734" y="1116094"/>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boø</a:t>
            </a:r>
          </a:p>
        </p:txBody>
      </p:sp>
      <p:sp>
        <p:nvSpPr>
          <p:cNvPr id="18" name="Rectangle 11">
            <a:extLst>
              <a:ext uri="{FF2B5EF4-FFF2-40B4-BE49-F238E27FC236}">
                <a16:creationId xmlns:a16="http://schemas.microsoft.com/office/drawing/2014/main" id="{992FA530-9AC6-4EB0-B511-93C5E067BDE9}"/>
              </a:ext>
            </a:extLst>
          </p:cNvPr>
          <p:cNvSpPr/>
          <p:nvPr/>
        </p:nvSpPr>
        <p:spPr>
          <a:xfrm>
            <a:off x="9252603" y="1116094"/>
            <a:ext cx="133184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gaø</a:t>
            </a:r>
          </a:p>
        </p:txBody>
      </p:sp>
      <p:sp>
        <p:nvSpPr>
          <p:cNvPr id="19" name="Rectangle 12">
            <a:extLst>
              <a:ext uri="{FF2B5EF4-FFF2-40B4-BE49-F238E27FC236}">
                <a16:creationId xmlns:a16="http://schemas.microsoft.com/office/drawing/2014/main" id="{9524BCDA-AA9D-4301-B6E5-3DEA083ED9E5}"/>
              </a:ext>
            </a:extLst>
          </p:cNvPr>
          <p:cNvSpPr/>
          <p:nvPr/>
        </p:nvSpPr>
        <p:spPr>
          <a:xfrm>
            <a:off x="10464645" y="892292"/>
            <a:ext cx="153721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Soá con chim saùo</a:t>
            </a:r>
          </a:p>
        </p:txBody>
      </p:sp>
      <p:sp>
        <p:nvSpPr>
          <p:cNvPr id="25" name="TextBox 12">
            <a:extLst>
              <a:ext uri="{FF2B5EF4-FFF2-40B4-BE49-F238E27FC236}">
                <a16:creationId xmlns:a16="http://schemas.microsoft.com/office/drawing/2014/main" id="{EE00890D-4026-4CBB-84C0-0E98402FFFE4}"/>
              </a:ext>
            </a:extLst>
          </p:cNvPr>
          <p:cNvSpPr txBox="1"/>
          <p:nvPr/>
        </p:nvSpPr>
        <p:spPr>
          <a:xfrm>
            <a:off x="6213924" y="3226234"/>
            <a:ext cx="5794512" cy="1032098"/>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200" i="0" u="none" strike="noStrike" kern="1200" cap="none" spc="160" normalizeH="0" baseline="0" noProof="0">
                <a:ln>
                  <a:noFill/>
                </a:ln>
                <a:solidFill>
                  <a:srgbClr val="002060"/>
                </a:solidFill>
                <a:effectLst/>
                <a:uLnTx/>
                <a:uFillTx/>
                <a:latin typeface="VNI-Avo" pitchFamily="2" charset="0"/>
                <a:ea typeface="KarakusaAA" panose="02000600000000000000" charset="-128"/>
                <a:cs typeface="+mn-ea"/>
                <a:sym typeface="+mn-lt"/>
              </a:rPr>
              <a:t>Döïa</a:t>
            </a:r>
            <a:r>
              <a:rPr kumimoji="0" lang="en-US" altLang="zh-CN" sz="2200" i="0" u="none" strike="noStrike" kern="1200" cap="none" spc="160" normalizeH="0" noProof="0">
                <a:ln>
                  <a:noFill/>
                </a:ln>
                <a:solidFill>
                  <a:srgbClr val="002060"/>
                </a:solidFill>
                <a:effectLst/>
                <a:uLnTx/>
                <a:uFillTx/>
                <a:latin typeface="VNI-Avo" pitchFamily="2" charset="0"/>
                <a:ea typeface="KarakusaAA" panose="02000600000000000000" charset="-128"/>
                <a:cs typeface="+mn-ea"/>
                <a:sym typeface="+mn-lt"/>
              </a:rPr>
              <a:t> vaøo baûng treân, em haõy saép xeáp soá löôïng caùc con vaät:</a:t>
            </a:r>
            <a:endParaRPr kumimoji="0" lang="en-US" altLang="zh-CN" sz="2200" i="0" u="none" strike="noStrike" kern="1200" cap="none" spc="160" normalizeH="0" baseline="0" noProof="0" dirty="0">
              <a:ln>
                <a:noFill/>
              </a:ln>
              <a:solidFill>
                <a:srgbClr val="002060"/>
              </a:solidFill>
              <a:effectLst/>
              <a:uLnTx/>
              <a:uFillTx/>
              <a:latin typeface="VNI-Avo" pitchFamily="2" charset="0"/>
              <a:ea typeface="KarakusaAA" panose="02000600000000000000" charset="-128"/>
              <a:cs typeface="+mn-ea"/>
              <a:sym typeface="+mn-lt"/>
            </a:endParaRPr>
          </a:p>
        </p:txBody>
      </p:sp>
      <p:sp>
        <p:nvSpPr>
          <p:cNvPr id="26" name="TextBox 21">
            <a:extLst>
              <a:ext uri="{FF2B5EF4-FFF2-40B4-BE49-F238E27FC236}">
                <a16:creationId xmlns:a16="http://schemas.microsoft.com/office/drawing/2014/main" id="{64A6A53D-5B30-41D6-8742-4D423D505CA8}"/>
              </a:ext>
            </a:extLst>
          </p:cNvPr>
          <p:cNvSpPr txBox="1"/>
          <p:nvPr/>
        </p:nvSpPr>
        <p:spPr>
          <a:xfrm>
            <a:off x="8154201" y="2267817"/>
            <a:ext cx="476412"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4</a:t>
            </a:r>
          </a:p>
        </p:txBody>
      </p:sp>
      <p:sp>
        <p:nvSpPr>
          <p:cNvPr id="27" name="TextBox 22">
            <a:extLst>
              <a:ext uri="{FF2B5EF4-FFF2-40B4-BE49-F238E27FC236}">
                <a16:creationId xmlns:a16="http://schemas.microsoft.com/office/drawing/2014/main" id="{2993CBE0-4BBA-4D7C-94F1-60E5FB1027D8}"/>
              </a:ext>
            </a:extLst>
          </p:cNvPr>
          <p:cNvSpPr txBox="1"/>
          <p:nvPr/>
        </p:nvSpPr>
        <p:spPr>
          <a:xfrm>
            <a:off x="9436140" y="2260207"/>
            <a:ext cx="768159"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10</a:t>
            </a:r>
          </a:p>
        </p:txBody>
      </p:sp>
      <p:sp>
        <p:nvSpPr>
          <p:cNvPr id="28" name="Hình chữ nhật: Góc Tròn 27">
            <a:extLst>
              <a:ext uri="{FF2B5EF4-FFF2-40B4-BE49-F238E27FC236}">
                <a16:creationId xmlns:a16="http://schemas.microsoft.com/office/drawing/2014/main" id="{61B50193-C9E3-49F6-A0E0-8D004DB1C0C2}"/>
              </a:ext>
            </a:extLst>
          </p:cNvPr>
          <p:cNvSpPr/>
          <p:nvPr/>
        </p:nvSpPr>
        <p:spPr>
          <a:xfrm>
            <a:off x="0" y="178904"/>
            <a:ext cx="6096000" cy="6579705"/>
          </a:xfrm>
          <a:prstGeom prst="roundRect">
            <a:avLst>
              <a:gd name="adj" fmla="val 1016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3">
            <a:extLst>
              <a:ext uri="{FF2B5EF4-FFF2-40B4-BE49-F238E27FC236}">
                <a16:creationId xmlns:a16="http://schemas.microsoft.com/office/drawing/2014/main" id="{C3D9EC9E-506A-4205-9BF2-4ADA37F5EA31}"/>
              </a:ext>
            </a:extLst>
          </p:cNvPr>
          <p:cNvPicPr>
            <a:picLocks noChangeAspect="1"/>
          </p:cNvPicPr>
          <p:nvPr/>
        </p:nvPicPr>
        <p:blipFill rotWithShape="1">
          <a:blip r:embed="rId3"/>
          <a:srcRect l="33174" t="28389" r="38680" b="16479"/>
          <a:stretch/>
        </p:blipFill>
        <p:spPr>
          <a:xfrm>
            <a:off x="229517" y="512991"/>
            <a:ext cx="5651731" cy="5800623"/>
          </a:xfrm>
          <a:prstGeom prst="rect">
            <a:avLst/>
          </a:prstGeom>
        </p:spPr>
      </p:pic>
      <p:sp>
        <p:nvSpPr>
          <p:cNvPr id="22" name="TextBox 20">
            <a:extLst>
              <a:ext uri="{FF2B5EF4-FFF2-40B4-BE49-F238E27FC236}">
                <a16:creationId xmlns:a16="http://schemas.microsoft.com/office/drawing/2014/main" id="{94BAAB18-A8B9-440A-A9EA-D3E70DCE70E8}"/>
              </a:ext>
            </a:extLst>
          </p:cNvPr>
          <p:cNvSpPr txBox="1"/>
          <p:nvPr/>
        </p:nvSpPr>
        <p:spPr>
          <a:xfrm>
            <a:off x="6732100" y="5230664"/>
            <a:ext cx="885179"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1  ,</a:t>
            </a:r>
          </a:p>
        </p:txBody>
      </p:sp>
      <p:sp>
        <p:nvSpPr>
          <p:cNvPr id="23" name="TextBox 23">
            <a:extLst>
              <a:ext uri="{FF2B5EF4-FFF2-40B4-BE49-F238E27FC236}">
                <a16:creationId xmlns:a16="http://schemas.microsoft.com/office/drawing/2014/main" id="{7876A60F-FBF1-494D-A0FC-C5C343FB0BB2}"/>
              </a:ext>
            </a:extLst>
          </p:cNvPr>
          <p:cNvSpPr txBox="1"/>
          <p:nvPr/>
        </p:nvSpPr>
        <p:spPr>
          <a:xfrm>
            <a:off x="8762999" y="5247630"/>
            <a:ext cx="102745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5  ,</a:t>
            </a:r>
          </a:p>
        </p:txBody>
      </p:sp>
      <p:sp>
        <p:nvSpPr>
          <p:cNvPr id="30" name="TextBox 21">
            <a:extLst>
              <a:ext uri="{FF2B5EF4-FFF2-40B4-BE49-F238E27FC236}">
                <a16:creationId xmlns:a16="http://schemas.microsoft.com/office/drawing/2014/main" id="{B9CC3614-F9C2-44F6-B304-AA1587D2F933}"/>
              </a:ext>
            </a:extLst>
          </p:cNvPr>
          <p:cNvSpPr txBox="1"/>
          <p:nvPr/>
        </p:nvSpPr>
        <p:spPr>
          <a:xfrm>
            <a:off x="7759554" y="5249442"/>
            <a:ext cx="885179"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4  ,</a:t>
            </a:r>
          </a:p>
        </p:txBody>
      </p:sp>
      <p:sp>
        <p:nvSpPr>
          <p:cNvPr id="31" name="TextBox 22">
            <a:extLst>
              <a:ext uri="{FF2B5EF4-FFF2-40B4-BE49-F238E27FC236}">
                <a16:creationId xmlns:a16="http://schemas.microsoft.com/office/drawing/2014/main" id="{CFB383D3-BE24-4561-928E-EC98B3AF0916}"/>
              </a:ext>
            </a:extLst>
          </p:cNvPr>
          <p:cNvSpPr txBox="1"/>
          <p:nvPr/>
        </p:nvSpPr>
        <p:spPr>
          <a:xfrm>
            <a:off x="9790453" y="5230664"/>
            <a:ext cx="768159"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002060"/>
                </a:solidFill>
                <a:effectLst/>
                <a:uLnTx/>
                <a:uFillTx/>
                <a:latin typeface="iCiel Cadena" panose="02000503000000020004" pitchFamily="2" charset="0"/>
                <a:cs typeface="+mn-cs"/>
              </a:rPr>
              <a:t>10</a:t>
            </a:r>
          </a:p>
        </p:txBody>
      </p:sp>
    </p:spTree>
    <p:custDataLst>
      <p:tags r:id="rId1"/>
    </p:custDataLst>
    <p:extLst>
      <p:ext uri="{BB962C8B-B14F-4D97-AF65-F5344CB8AC3E}">
        <p14:creationId xmlns:p14="http://schemas.microsoft.com/office/powerpoint/2010/main" val="1013690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animBg="1"/>
      <p:bldP spid="22" grpId="0"/>
      <p:bldP spid="23"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876801" y="4869541"/>
            <a:ext cx="3990410" cy="2274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4079" y="5431872"/>
            <a:ext cx="24924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VNI-Avo" pitchFamily="2" charset="0"/>
              </a:rPr>
              <a:t>KHAÙM PHAÙ NOÂNG TRAÏI</a:t>
            </a:r>
            <a:endParaRPr kumimoji="0" lang="en-US" sz="2800" b="1" i="0" u="none" strike="noStrike" kern="1200" cap="none" spc="0" normalizeH="0" baseline="0" noProof="0" dirty="0">
              <a:ln>
                <a:noFill/>
              </a:ln>
              <a:solidFill>
                <a:srgbClr val="FF0000"/>
              </a:solidFill>
              <a:effectLst/>
              <a:uLnTx/>
              <a:uFillTx/>
              <a:latin typeface="VNI-Avo" pitchFamily="2" charset="0"/>
            </a:endParaRP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8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5B65BAFF-2E2E-45B3-8CF7-B26A6596F1E0}"/>
              </a:ext>
            </a:extLst>
          </p:cNvPr>
          <p:cNvGrpSpPr/>
          <p:nvPr/>
        </p:nvGrpSpPr>
        <p:grpSpPr>
          <a:xfrm>
            <a:off x="479994" y="959349"/>
            <a:ext cx="5173400" cy="2486058"/>
            <a:chOff x="479994" y="959349"/>
            <a:chExt cx="5173400" cy="2486058"/>
          </a:xfrm>
        </p:grpSpPr>
        <p:sp>
          <p:nvSpPr>
            <p:cNvPr id="8" name="Rounded Rectangle 7"/>
            <p:cNvSpPr/>
            <p:nvPr/>
          </p:nvSpPr>
          <p:spPr>
            <a:xfrm>
              <a:off x="479994" y="959349"/>
              <a:ext cx="5173400" cy="2118939"/>
            </a:xfrm>
            <a:prstGeom prst="roundRect">
              <a:avLst/>
            </a:prstGeom>
            <a:solidFill>
              <a:schemeClr val="accent3">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4" name="TextBox 3"/>
            <p:cNvSpPr txBox="1"/>
            <p:nvPr/>
          </p:nvSpPr>
          <p:spPr>
            <a:xfrm>
              <a:off x="1050936" y="1198638"/>
              <a:ext cx="4436969" cy="2246769"/>
            </a:xfrm>
            <a:prstGeom prst="rect">
              <a:avLst/>
            </a:prstGeom>
            <a:noFill/>
          </p:spPr>
          <p:txBody>
            <a:bodyPr wrap="square" rtlCol="0">
              <a:spAutoFit/>
            </a:bodyPr>
            <a:lstStyle/>
            <a:p>
              <a:pPr>
                <a:defRPr/>
              </a:pP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Coù</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 2 con boø vaøng </a:t>
              </a:r>
            </a:p>
            <a:p>
              <a:pPr>
                <a:defRPr/>
              </a:pPr>
              <a:r>
                <a:rPr lang="en-GB" sz="2800" b="1">
                  <a:solidFill>
                    <a:srgbClr val="FF0000"/>
                  </a:solidFill>
                  <a:latin typeface="VNI-Avo" pitchFamily="2" charset="0"/>
                  <a:ea typeface="Cambria Math" panose="02040503050406030204" pitchFamily="18" charset="0"/>
                </a:rPr>
                <a:t>vaø</a:t>
              </a:r>
              <a:r>
                <a:rPr lang="en-GB" sz="2800" b="1">
                  <a:solidFill>
                    <a:srgbClr val="002060"/>
                  </a:solidFill>
                  <a:latin typeface="VNI-Avo" pitchFamily="2" charset="0"/>
                  <a:ea typeface="Cambria Math" panose="02040503050406030204" pitchFamily="18" charset="0"/>
                </a:rPr>
                <a:t> 2 con boø söõa.</a:t>
              </a:r>
            </a:p>
            <a:p>
              <a:pPr>
                <a:defRPr/>
              </a:pPr>
              <a:r>
                <a:rPr lang="en-GB" sz="2800" b="1">
                  <a:solidFill>
                    <a:srgbClr val="002060"/>
                  </a:solidFill>
                  <a:latin typeface="VNI-Avo" pitchFamily="2" charset="0"/>
                  <a:ea typeface="Cambria Math" panose="02040503050406030204" pitchFamily="18" charset="0"/>
                </a:rPr>
                <a:t>Coù </a:t>
              </a:r>
              <a:r>
                <a:rPr lang="en-GB" sz="2800" b="1">
                  <a:solidFill>
                    <a:srgbClr val="FF0000"/>
                  </a:solidFill>
                  <a:latin typeface="VNI-Avo" pitchFamily="2" charset="0"/>
                  <a:ea typeface="Cambria Math" panose="02040503050406030204" pitchFamily="18" charset="0"/>
                </a:rPr>
                <a:t>taát caû </a:t>
              </a:r>
              <a:r>
                <a:rPr lang="en-GB" sz="2800" b="1">
                  <a:solidFill>
                    <a:srgbClr val="002060"/>
                  </a:solidFill>
                  <a:latin typeface="VNI-Avo" pitchFamily="2" charset="0"/>
                  <a:ea typeface="Cambria Math" panose="02040503050406030204" pitchFamily="18" charset="0"/>
                </a:rPr>
                <a:t>4</a:t>
              </a:r>
              <a:r>
                <a:rPr lang="en-GB" sz="2800" b="1">
                  <a:solidFill>
                    <a:srgbClr val="FF0000"/>
                  </a:solidFill>
                  <a:latin typeface="VNI-Avo" pitchFamily="2" charset="0"/>
                  <a:ea typeface="Cambria Math" panose="02040503050406030204" pitchFamily="18" charset="0"/>
                </a:rPr>
                <a:t> </a:t>
              </a:r>
              <a:r>
                <a:rPr lang="en-GB" sz="2800" b="1">
                  <a:solidFill>
                    <a:srgbClr val="002060"/>
                  </a:solidFill>
                  <a:latin typeface="VNI-Avo" pitchFamily="2" charset="0"/>
                  <a:ea typeface="Cambria Math" panose="02040503050406030204" pitchFamily="18" charset="0"/>
                </a:rPr>
                <a:t>con boø.</a:t>
              </a:r>
            </a:p>
            <a:p>
              <a:pPr>
                <a:defRPr/>
              </a:pPr>
              <a:endParaRPr lang="en-GB" sz="2800" b="1">
                <a:solidFill>
                  <a:srgbClr val="002060"/>
                </a:solidFill>
                <a:latin typeface="VNI-Avo" pitchFamily="2"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endParaRPr>
            </a:p>
          </p:txBody>
        </p:sp>
      </p:grpSp>
      <p:grpSp>
        <p:nvGrpSpPr>
          <p:cNvPr id="3" name="Nhóm 2">
            <a:extLst>
              <a:ext uri="{FF2B5EF4-FFF2-40B4-BE49-F238E27FC236}">
                <a16:creationId xmlns:a16="http://schemas.microsoft.com/office/drawing/2014/main" id="{B06C6104-94B8-4A5F-9CFD-F38FCDB2E22F}"/>
              </a:ext>
            </a:extLst>
          </p:cNvPr>
          <p:cNvGrpSpPr/>
          <p:nvPr/>
        </p:nvGrpSpPr>
        <p:grpSpPr>
          <a:xfrm>
            <a:off x="534148" y="3615798"/>
            <a:ext cx="5184505" cy="2118939"/>
            <a:chOff x="537118" y="3568674"/>
            <a:chExt cx="5184505" cy="2118939"/>
          </a:xfrm>
        </p:grpSpPr>
        <p:sp>
          <p:nvSpPr>
            <p:cNvPr id="9" name="Rounded Rectangle 8"/>
            <p:cNvSpPr/>
            <p:nvPr/>
          </p:nvSpPr>
          <p:spPr>
            <a:xfrm>
              <a:off x="537118" y="3568674"/>
              <a:ext cx="5129730" cy="2118939"/>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 name="TextBox 5"/>
            <p:cNvSpPr txBox="1"/>
            <p:nvPr/>
          </p:nvSpPr>
          <p:spPr>
            <a:xfrm>
              <a:off x="537119" y="3871731"/>
              <a:ext cx="5184504" cy="1815882"/>
            </a:xfrm>
            <a:prstGeom prst="rect">
              <a:avLst/>
            </a:prstGeom>
            <a:noFill/>
          </p:spPr>
          <p:txBody>
            <a:bodyPr wrap="square" rtlCol="0">
              <a:spAutoFit/>
            </a:bodyPr>
            <a:lstStyle/>
            <a:p>
              <a:pPr>
                <a:defRPr/>
              </a:pP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Coù </a:t>
              </a: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taát caû </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4 con boø, </a:t>
              </a:r>
            </a:p>
            <a:p>
              <a:pPr>
                <a:defRPr/>
              </a:pPr>
              <a:r>
                <a:rPr lang="en-GB" sz="2800" b="1">
                  <a:solidFill>
                    <a:srgbClr val="FF0000"/>
                  </a:solidFill>
                  <a:latin typeface="VNI-Avo" pitchFamily="2" charset="0"/>
                  <a:ea typeface="Cambria Math" panose="02040503050406030204" pitchFamily="18" charset="0"/>
                </a:rPr>
                <a:t>trong ñoù coù </a:t>
              </a:r>
              <a:r>
                <a:rPr lang="en-GB" sz="2800" b="1">
                  <a:solidFill>
                    <a:srgbClr val="002060"/>
                  </a:solidFill>
                  <a:latin typeface="VNI-Avo" pitchFamily="2" charset="0"/>
                  <a:ea typeface="Cambria Math" panose="02040503050406030204" pitchFamily="18" charset="0"/>
                </a:rPr>
                <a:t>2</a:t>
              </a:r>
              <a:r>
                <a:rPr lang="en-GB" sz="2800" b="1">
                  <a:solidFill>
                    <a:srgbClr val="FF0000"/>
                  </a:solidFill>
                  <a:latin typeface="VNI-Avo" pitchFamily="2" charset="0"/>
                  <a:ea typeface="Cambria Math" panose="02040503050406030204" pitchFamily="18" charset="0"/>
                </a:rPr>
                <a:t> </a:t>
              </a:r>
              <a:r>
                <a:rPr lang="en-GB" sz="2800" b="1">
                  <a:solidFill>
                    <a:srgbClr val="002060"/>
                  </a:solidFill>
                  <a:latin typeface="VNI-Avo" pitchFamily="2" charset="0"/>
                  <a:ea typeface="Cambria Math" panose="02040503050406030204" pitchFamily="18" charset="0"/>
                </a:rPr>
                <a:t>con boø vaøng, </a:t>
              </a:r>
            </a:p>
            <a:p>
              <a:pPr>
                <a:defRPr/>
              </a:pPr>
              <a:r>
                <a:rPr lang="en-GB" sz="2800" b="1">
                  <a:solidFill>
                    <a:srgbClr val="FF0000"/>
                  </a:solidFill>
                  <a:latin typeface="VNI-Avo" pitchFamily="2" charset="0"/>
                  <a:ea typeface="Cambria Math" panose="02040503050406030204" pitchFamily="18" charset="0"/>
                </a:rPr>
                <a:t>coøn laïi </a:t>
              </a:r>
              <a:r>
                <a:rPr lang="en-GB" sz="2800" b="1">
                  <a:solidFill>
                    <a:srgbClr val="002060"/>
                  </a:solidFill>
                  <a:latin typeface="VNI-Avo" pitchFamily="2" charset="0"/>
                  <a:ea typeface="Cambria Math" panose="02040503050406030204" pitchFamily="18" charset="0"/>
                </a:rPr>
                <a:t>2</a:t>
              </a:r>
              <a:r>
                <a:rPr lang="en-GB" sz="2800" b="1">
                  <a:solidFill>
                    <a:srgbClr val="FF0000"/>
                  </a:solidFill>
                  <a:latin typeface="VNI-Avo" pitchFamily="2" charset="0"/>
                  <a:ea typeface="Cambria Math" panose="02040503050406030204" pitchFamily="18" charset="0"/>
                </a:rPr>
                <a:t> </a:t>
              </a:r>
              <a:r>
                <a:rPr lang="en-GB" sz="2800" b="1">
                  <a:solidFill>
                    <a:srgbClr val="002060"/>
                  </a:solidFill>
                  <a:latin typeface="VNI-Avo" pitchFamily="2" charset="0"/>
                  <a:ea typeface="Cambria Math" panose="02040503050406030204" pitchFamily="18" charset="0"/>
                </a:rPr>
                <a:t>con boø söõa.</a:t>
              </a:r>
            </a:p>
            <a:p>
              <a:pPr lvl="0">
                <a:defRPr/>
              </a:pPr>
              <a:endPar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endParaRPr>
            </a:p>
          </p:txBody>
        </p:sp>
      </p:grpSp>
      <p:sp>
        <p:nvSpPr>
          <p:cNvPr id="12" name="Oval 11"/>
          <p:cNvSpPr/>
          <p:nvPr/>
        </p:nvSpPr>
        <p:spPr>
          <a:xfrm>
            <a:off x="5798933" y="2110515"/>
            <a:ext cx="910897" cy="86891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2</a:t>
            </a:r>
          </a:p>
        </p:txBody>
      </p:sp>
      <p:sp>
        <p:nvSpPr>
          <p:cNvPr id="13" name="Oval 12"/>
          <p:cNvSpPr/>
          <p:nvPr/>
        </p:nvSpPr>
        <p:spPr>
          <a:xfrm>
            <a:off x="5788131" y="3609698"/>
            <a:ext cx="976039" cy="9551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2</a:t>
            </a:r>
          </a:p>
        </p:txBody>
      </p:sp>
      <p:cxnSp>
        <p:nvCxnSpPr>
          <p:cNvPr id="16" name="Straight Connector 15"/>
          <p:cNvCxnSpPr>
            <a:cxnSpLocks/>
          </p:cNvCxnSpPr>
          <p:nvPr/>
        </p:nvCxnSpPr>
        <p:spPr>
          <a:xfrm flipH="1" flipV="1">
            <a:off x="6665286" y="2765065"/>
            <a:ext cx="688858" cy="498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354144" y="2834873"/>
            <a:ext cx="1004045" cy="97499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4</a:t>
            </a:r>
          </a:p>
        </p:txBody>
      </p:sp>
      <p:cxnSp>
        <p:nvCxnSpPr>
          <p:cNvPr id="27" name="Straight Connector 26"/>
          <p:cNvCxnSpPr>
            <a:cxnSpLocks/>
          </p:cNvCxnSpPr>
          <p:nvPr/>
        </p:nvCxnSpPr>
        <p:spPr>
          <a:xfrm flipH="1">
            <a:off x="6658476" y="3263581"/>
            <a:ext cx="695668" cy="528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681784" y="1269819"/>
            <a:ext cx="827081" cy="811435"/>
          </a:xfrm>
          <a:prstGeom prst="roundRect">
            <a:avLst/>
          </a:prstGeom>
          <a:solidFill>
            <a:schemeClr val="accent3">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rPr>
              <a:t>2</a:t>
            </a:r>
            <a:endParaRPr kumimoji="0" lang="en-GB" sz="4000" b="1" i="0" u="none" strike="noStrike" kern="1200" cap="none" spc="0" normalizeH="0" baseline="0" noProof="0">
              <a:ln>
                <a:noFill/>
              </a:ln>
              <a:solidFill>
                <a:srgbClr val="FFFFFF"/>
              </a:solidFill>
              <a:effectLst/>
              <a:uLnTx/>
              <a:uFillTx/>
              <a:latin typeface="VNI-Avo" pitchFamily="2" charset="0"/>
            </a:endParaRPr>
          </a:p>
        </p:txBody>
      </p:sp>
      <p:sp>
        <p:nvSpPr>
          <p:cNvPr id="30" name="Rounded Rectangle 29"/>
          <p:cNvSpPr/>
          <p:nvPr/>
        </p:nvSpPr>
        <p:spPr>
          <a:xfrm>
            <a:off x="9098049" y="1257221"/>
            <a:ext cx="827081" cy="811435"/>
          </a:xfrm>
          <a:prstGeom prst="roundRect">
            <a:avLst/>
          </a:prstGeom>
          <a:solidFill>
            <a:schemeClr val="accent3">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rPr>
              <a:t>2</a:t>
            </a:r>
          </a:p>
        </p:txBody>
      </p:sp>
      <p:sp>
        <p:nvSpPr>
          <p:cNvPr id="31" name="Rounded Rectangle 30"/>
          <p:cNvSpPr/>
          <p:nvPr/>
        </p:nvSpPr>
        <p:spPr>
          <a:xfrm>
            <a:off x="10511107" y="1257221"/>
            <a:ext cx="827081" cy="811435"/>
          </a:xfrm>
          <a:prstGeom prst="roundRect">
            <a:avLst/>
          </a:prstGeom>
          <a:solidFill>
            <a:schemeClr val="accent3">
              <a:lumMod val="40000"/>
              <a:lumOff val="6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rPr>
              <a:t>4</a:t>
            </a:r>
          </a:p>
        </p:txBody>
      </p:sp>
      <p:sp>
        <p:nvSpPr>
          <p:cNvPr id="32" name="Rounded Rectangle 31"/>
          <p:cNvSpPr/>
          <p:nvPr/>
        </p:nvSpPr>
        <p:spPr>
          <a:xfrm>
            <a:off x="7684992" y="4450536"/>
            <a:ext cx="827080" cy="811435"/>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rPr>
              <a:t>4</a:t>
            </a:r>
          </a:p>
        </p:txBody>
      </p:sp>
      <p:sp>
        <p:nvSpPr>
          <p:cNvPr id="33" name="Rounded Rectangle 32"/>
          <p:cNvSpPr/>
          <p:nvPr/>
        </p:nvSpPr>
        <p:spPr>
          <a:xfrm>
            <a:off x="9098050" y="4445195"/>
            <a:ext cx="827080" cy="811435"/>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2</a:t>
            </a: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34" name="Rounded Rectangle 33"/>
          <p:cNvSpPr/>
          <p:nvPr/>
        </p:nvSpPr>
        <p:spPr>
          <a:xfrm>
            <a:off x="10511108" y="4445195"/>
            <a:ext cx="827080" cy="811435"/>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2</a:t>
            </a:r>
          </a:p>
        </p:txBody>
      </p:sp>
      <p:sp>
        <p:nvSpPr>
          <p:cNvPr id="66" name="Rectangle 65"/>
          <p:cNvSpPr/>
          <p:nvPr/>
        </p:nvSpPr>
        <p:spPr>
          <a:xfrm>
            <a:off x="8559640" y="1406223"/>
            <a:ext cx="49084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a:t>+</a:t>
            </a:r>
          </a:p>
        </p:txBody>
      </p:sp>
      <p:sp>
        <p:nvSpPr>
          <p:cNvPr id="67" name="Rectangle 66"/>
          <p:cNvSpPr/>
          <p:nvPr/>
        </p:nvSpPr>
        <p:spPr>
          <a:xfrm>
            <a:off x="9939078" y="1396236"/>
            <a:ext cx="49084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a:t>=</a:t>
            </a:r>
          </a:p>
        </p:txBody>
      </p:sp>
      <p:sp>
        <p:nvSpPr>
          <p:cNvPr id="68" name="Rectangle 67"/>
          <p:cNvSpPr/>
          <p:nvPr/>
        </p:nvSpPr>
        <p:spPr>
          <a:xfrm>
            <a:off x="8551829" y="4428318"/>
            <a:ext cx="4892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a:t>__</a:t>
            </a:r>
          </a:p>
        </p:txBody>
      </p:sp>
      <p:sp>
        <p:nvSpPr>
          <p:cNvPr id="69" name="Rectangle 68"/>
          <p:cNvSpPr/>
          <p:nvPr/>
        </p:nvSpPr>
        <p:spPr>
          <a:xfrm>
            <a:off x="9965272" y="4598940"/>
            <a:ext cx="49084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a:t>=</a:t>
            </a:r>
          </a:p>
        </p:txBody>
      </p:sp>
      <p:pic>
        <p:nvPicPr>
          <p:cNvPr id="50" name="Picture 3">
            <a:extLst>
              <a:ext uri="{FF2B5EF4-FFF2-40B4-BE49-F238E27FC236}">
                <a16:creationId xmlns:a16="http://schemas.microsoft.com/office/drawing/2014/main" id="{89176C52-53FB-491A-88A5-0F79397C0F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130" b="68241" l="31667" r="62083">
                        <a14:foregroundMark x1="61302" y1="38056" x2="54271" y2="39167"/>
                        <a14:foregroundMark x1="54271" y1="39167" x2="51198" y2="43426"/>
                        <a14:foregroundMark x1="51198" y1="43426" x2="49583" y2="47407"/>
                        <a14:foregroundMark x1="49583" y1="47407" x2="49375" y2="50833"/>
                        <a14:foregroundMark x1="49375" y1="50833" x2="50052" y2="55833"/>
                        <a14:foregroundMark x1="50052" y1="55833" x2="51458" y2="59259"/>
                        <a14:foregroundMark x1="51458" y1="59259" x2="62135" y2="68241"/>
                        <a14:foregroundMark x1="56146" y1="42037" x2="53646" y2="46296"/>
                        <a14:foregroundMark x1="53646" y1="46296" x2="56563" y2="47963"/>
                        <a14:foregroundMark x1="57396" y1="43056" x2="55417" y2="48148"/>
                        <a14:foregroundMark x1="55937" y1="40185" x2="59062" y2="46759"/>
                        <a14:foregroundMark x1="51250" y1="50648" x2="51875" y2="52037"/>
                        <a14:foregroundMark x1="55885" y1="50833" x2="58438" y2="53889"/>
                        <a14:foregroundMark x1="58542" y1="48426" x2="57344" y2="51852"/>
                        <a14:foregroundMark x1="58490" y1="43056" x2="60052" y2="48333"/>
                        <a14:foregroundMark x1="60052" y1="48333" x2="60625" y2="55093"/>
                        <a14:foregroundMark x1="60625" y1="55093" x2="60521" y2="55741"/>
                        <a14:foregroundMark x1="59167" y1="50000" x2="59375" y2="56944"/>
                        <a14:foregroundMark x1="60833" y1="50000" x2="61250" y2="57500"/>
                        <a14:foregroundMark x1="61094" y1="48241" x2="61250" y2="47593"/>
                        <a14:foregroundMark x1="60990" y1="54167" x2="61250" y2="54167"/>
                        <a14:foregroundMark x1="53802" y1="39907" x2="46146" y2="37500"/>
                        <a14:foregroundMark x1="46146" y1="37500" x2="39010" y2="38704"/>
                        <a14:foregroundMark x1="39010" y1="38704" x2="35573" y2="36574"/>
                        <a14:foregroundMark x1="35573" y1="36574" x2="31667" y2="37778"/>
                        <a14:backgroundMark x1="32917" y1="51296" x2="38177" y2="56296"/>
                        <a14:backgroundMark x1="38177" y1="56296" x2="41094" y2="56852"/>
                        <a14:backgroundMark x1="41094" y1="56852" x2="47865" y2="53704"/>
                        <a14:backgroundMark x1="47865" y1="53704" x2="49323" y2="57963"/>
                        <a14:backgroundMark x1="49323" y1="57963" x2="49688" y2="62870"/>
                        <a14:backgroundMark x1="49688" y1="62870" x2="52500" y2="65370"/>
                        <a14:backgroundMark x1="52500" y1="65370" x2="56615" y2="66852"/>
                        <a14:backgroundMark x1="47760" y1="36019" x2="47760" y2="36019"/>
                        <a14:backgroundMark x1="54740" y1="38426" x2="54740" y2="38426"/>
                      </a14:backgroundRemoval>
                    </a14:imgEffect>
                  </a14:imgLayer>
                </a14:imgProps>
              </a:ext>
            </a:extLst>
          </a:blip>
          <a:srcRect l="33174" t="28389" r="38680" b="34138"/>
          <a:stretch/>
        </p:blipFill>
        <p:spPr>
          <a:xfrm>
            <a:off x="5798933" y="917130"/>
            <a:ext cx="5610561" cy="4817607"/>
          </a:xfrm>
          <a:prstGeom prst="rect">
            <a:avLst/>
          </a:prstGeom>
          <a:solidFill>
            <a:schemeClr val="bg1"/>
          </a:solidFill>
          <a:ln w="28575">
            <a:solidFill>
              <a:schemeClr val="accent6">
                <a:lumMod val="75000"/>
              </a:schemeClr>
            </a:solidFill>
          </a:ln>
        </p:spPr>
      </p:pic>
      <p:pic>
        <p:nvPicPr>
          <p:cNvPr id="47" name="Picture 3">
            <a:extLst>
              <a:ext uri="{FF2B5EF4-FFF2-40B4-BE49-F238E27FC236}">
                <a16:creationId xmlns:a16="http://schemas.microsoft.com/office/drawing/2014/main" id="{18E99EE0-AA95-463C-B50E-1E3A755012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130" b="68241" l="31667" r="62083">
                        <a14:foregroundMark x1="61302" y1="38056" x2="54271" y2="39167"/>
                        <a14:foregroundMark x1="54271" y1="39167" x2="51198" y2="43426"/>
                        <a14:foregroundMark x1="51198" y1="43426" x2="49583" y2="47407"/>
                        <a14:foregroundMark x1="49583" y1="47407" x2="49375" y2="50833"/>
                        <a14:foregroundMark x1="49375" y1="50833" x2="50052" y2="55833"/>
                        <a14:foregroundMark x1="50052" y1="55833" x2="51458" y2="59259"/>
                        <a14:foregroundMark x1="51458" y1="59259" x2="62135" y2="68241"/>
                        <a14:foregroundMark x1="56146" y1="42037" x2="53646" y2="46296"/>
                        <a14:foregroundMark x1="53646" y1="46296" x2="56563" y2="47963"/>
                        <a14:foregroundMark x1="57396" y1="43056" x2="55417" y2="48148"/>
                        <a14:foregroundMark x1="55937" y1="40185" x2="59062" y2="46759"/>
                        <a14:foregroundMark x1="51250" y1="50648" x2="51875" y2="52037"/>
                        <a14:foregroundMark x1="55885" y1="50833" x2="58438" y2="53889"/>
                        <a14:foregroundMark x1="58542" y1="48426" x2="57344" y2="51852"/>
                        <a14:foregroundMark x1="58490" y1="43056" x2="60052" y2="48333"/>
                        <a14:foregroundMark x1="60052" y1="48333" x2="60625" y2="55093"/>
                        <a14:foregroundMark x1="60625" y1="55093" x2="60521" y2="55741"/>
                        <a14:foregroundMark x1="59167" y1="50000" x2="59375" y2="56944"/>
                        <a14:foregroundMark x1="60833" y1="50000" x2="61250" y2="57500"/>
                        <a14:foregroundMark x1="61094" y1="48241" x2="61250" y2="47593"/>
                        <a14:foregroundMark x1="60990" y1="54167" x2="61250" y2="54167"/>
                        <a14:foregroundMark x1="53802" y1="39907" x2="46146" y2="37500"/>
                        <a14:foregroundMark x1="46146" y1="37500" x2="39010" y2="38704"/>
                        <a14:foregroundMark x1="39010" y1="38704" x2="35573" y2="36574"/>
                        <a14:foregroundMark x1="35573" y1="36574" x2="31667" y2="37778"/>
                        <a14:backgroundMark x1="32917" y1="51296" x2="38177" y2="56296"/>
                        <a14:backgroundMark x1="38177" y1="56296" x2="41094" y2="56852"/>
                        <a14:backgroundMark x1="41094" y1="56852" x2="47865" y2="53704"/>
                        <a14:backgroundMark x1="47865" y1="53704" x2="49323" y2="57963"/>
                        <a14:backgroundMark x1="49323" y1="57963" x2="49688" y2="62870"/>
                        <a14:backgroundMark x1="49688" y1="62870" x2="52500" y2="65370"/>
                        <a14:backgroundMark x1="52500" y1="65370" x2="56615" y2="66852"/>
                        <a14:backgroundMark x1="47760" y1="36019" x2="47760" y2="36019"/>
                        <a14:backgroundMark x1="54740" y1="38426" x2="54740" y2="38426"/>
                      </a14:backgroundRemoval>
                    </a14:imgEffect>
                  </a14:imgLayer>
                </a14:imgProps>
              </a:ext>
            </a:extLst>
          </a:blip>
          <a:srcRect l="33174" t="28389" r="38680" b="34138"/>
          <a:stretch/>
        </p:blipFill>
        <p:spPr>
          <a:xfrm>
            <a:off x="5821417" y="924214"/>
            <a:ext cx="5565591" cy="4793994"/>
          </a:xfrm>
          <a:prstGeom prst="rect">
            <a:avLst/>
          </a:prstGeom>
          <a:solidFill>
            <a:schemeClr val="bg1"/>
          </a:solidFill>
          <a:ln w="28575">
            <a:solidFill>
              <a:schemeClr val="accent6">
                <a:lumMod val="75000"/>
              </a:schemeClr>
            </a:solidFill>
          </a:ln>
        </p:spPr>
      </p:pic>
    </p:spTree>
    <p:custDataLst>
      <p:tags r:id="rId1"/>
    </p:custDataLst>
    <p:extLst>
      <p:ext uri="{BB962C8B-B14F-4D97-AF65-F5344CB8AC3E}">
        <p14:creationId xmlns:p14="http://schemas.microsoft.com/office/powerpoint/2010/main" val="39280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29" grpId="0" animBg="1"/>
      <p:bldP spid="30" grpId="0" animBg="1"/>
      <p:bldP spid="31" grpId="0" animBg="1"/>
      <p:bldP spid="32" grpId="0" animBg="1"/>
      <p:bldP spid="33" grpId="0" animBg="1"/>
      <p:bldP spid="34" grpId="0" animBg="1"/>
      <p:bldP spid="66" grpId="0"/>
      <p:bldP spid="67" grpId="0"/>
      <p:bldP spid="68"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C421A1EC-1225-4120-A45B-A46B53B0AF1A}"/>
              </a:ext>
            </a:extLst>
          </p:cNvPr>
          <p:cNvGrpSpPr/>
          <p:nvPr/>
        </p:nvGrpSpPr>
        <p:grpSpPr>
          <a:xfrm>
            <a:off x="660320" y="3062089"/>
            <a:ext cx="5124213" cy="2137315"/>
            <a:chOff x="660320" y="3062089"/>
            <a:chExt cx="5124213" cy="2137315"/>
          </a:xfrm>
        </p:grpSpPr>
        <p:sp>
          <p:nvSpPr>
            <p:cNvPr id="9" name="Rounded Rectangle 8"/>
            <p:cNvSpPr/>
            <p:nvPr/>
          </p:nvSpPr>
          <p:spPr>
            <a:xfrm>
              <a:off x="660320" y="3062089"/>
              <a:ext cx="4939554" cy="2118939"/>
            </a:xfrm>
            <a:prstGeom prst="roundRect">
              <a:avLst/>
            </a:prstGeom>
            <a:solidFill>
              <a:schemeClr val="accent4">
                <a:lumMod val="40000"/>
                <a:lumOff val="60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6" name="TextBox 5"/>
            <p:cNvSpPr txBox="1"/>
            <p:nvPr/>
          </p:nvSpPr>
          <p:spPr>
            <a:xfrm>
              <a:off x="888751" y="3383522"/>
              <a:ext cx="4895782" cy="1815882"/>
            </a:xfrm>
            <a:prstGeom prst="rect">
              <a:avLst/>
            </a:prstGeom>
            <a:noFill/>
          </p:spPr>
          <p:txBody>
            <a:bodyPr wrap="square" rtlCol="0">
              <a:spAutoFit/>
            </a:bodyPr>
            <a:lstStyle/>
            <a:p>
              <a:pPr>
                <a:defRPr/>
              </a:pPr>
              <a:r>
                <a:rPr kumimoji="0" lang="en-GB" sz="2800" b="1" i="0" u="none" strike="noStrike" kern="1200" cap="none" spc="0" normalizeH="0" baseline="0" noProof="0">
                  <a:ln>
                    <a:noFill/>
                  </a:ln>
                  <a:solidFill>
                    <a:srgbClr val="FF0000"/>
                  </a:solidFill>
                  <a:effectLst/>
                  <a:uLnTx/>
                  <a:uFillTx/>
                  <a:latin typeface="VNI-Avo" pitchFamily="2" charset="0"/>
                  <a:ea typeface="Cambria Math" panose="02040503050406030204" pitchFamily="18" charset="0"/>
                </a:rPr>
                <a:t>Coù</a:t>
              </a:r>
              <a:r>
                <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 6 con gaø ñang aên, </a:t>
              </a:r>
              <a:r>
                <a:rPr lang="en-GB" sz="2800" b="1">
                  <a:solidFill>
                    <a:srgbClr val="FF0000"/>
                  </a:solidFill>
                  <a:latin typeface="VNI-Avo" pitchFamily="2" charset="0"/>
                  <a:ea typeface="Cambria Math" panose="02040503050406030204" pitchFamily="18" charset="0"/>
                </a:rPr>
                <a:t>theâm </a:t>
              </a:r>
              <a:r>
                <a:rPr lang="en-GB" sz="2800" b="1">
                  <a:solidFill>
                    <a:srgbClr val="002060"/>
                  </a:solidFill>
                  <a:latin typeface="VNI-Avo" pitchFamily="2" charset="0"/>
                  <a:ea typeface="Cambria Math" panose="02040503050406030204" pitchFamily="18" charset="0"/>
                </a:rPr>
                <a:t>4</a:t>
              </a:r>
              <a:r>
                <a:rPr lang="en-GB" sz="2800" b="1">
                  <a:solidFill>
                    <a:srgbClr val="FF0000"/>
                  </a:solidFill>
                  <a:latin typeface="VNI-Avo" pitchFamily="2" charset="0"/>
                  <a:ea typeface="Cambria Math" panose="02040503050406030204" pitchFamily="18" charset="0"/>
                </a:rPr>
                <a:t> </a:t>
              </a:r>
              <a:r>
                <a:rPr lang="en-GB" sz="2800" b="1">
                  <a:solidFill>
                    <a:srgbClr val="002060"/>
                  </a:solidFill>
                  <a:latin typeface="VNI-Avo" pitchFamily="2" charset="0"/>
                  <a:ea typeface="Cambria Math" panose="02040503050406030204" pitchFamily="18" charset="0"/>
                </a:rPr>
                <a:t>con gaø chaïy tôùi.</a:t>
              </a:r>
            </a:p>
            <a:p>
              <a:pPr>
                <a:defRPr/>
              </a:pPr>
              <a:r>
                <a:rPr lang="en-GB" sz="2800" b="1">
                  <a:solidFill>
                    <a:srgbClr val="002060"/>
                  </a:solidFill>
                  <a:latin typeface="VNI-Avo" pitchFamily="2" charset="0"/>
                  <a:ea typeface="Cambria Math" panose="02040503050406030204" pitchFamily="18" charset="0"/>
                </a:rPr>
                <a:t>Coù </a:t>
              </a:r>
              <a:r>
                <a:rPr lang="en-GB" sz="2800" b="1">
                  <a:solidFill>
                    <a:srgbClr val="FF0000"/>
                  </a:solidFill>
                  <a:latin typeface="VNI-Avo" pitchFamily="2" charset="0"/>
                  <a:ea typeface="Cambria Math" panose="02040503050406030204" pitchFamily="18" charset="0"/>
                </a:rPr>
                <a:t>taát caû </a:t>
              </a:r>
              <a:r>
                <a:rPr lang="en-GB" sz="2800" b="1">
                  <a:solidFill>
                    <a:srgbClr val="002060"/>
                  </a:solidFill>
                  <a:latin typeface="VNI-Avo" pitchFamily="2" charset="0"/>
                  <a:ea typeface="Cambria Math" panose="02040503050406030204" pitchFamily="18" charset="0"/>
                </a:rPr>
                <a:t>10 con gaø.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endParaRPr>
            </a:p>
          </p:txBody>
        </p:sp>
      </p:grpSp>
      <p:sp>
        <p:nvSpPr>
          <p:cNvPr id="12" name="Oval 11"/>
          <p:cNvSpPr/>
          <p:nvPr/>
        </p:nvSpPr>
        <p:spPr>
          <a:xfrm>
            <a:off x="5878608" y="3190326"/>
            <a:ext cx="854195" cy="89028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6</a:t>
            </a:r>
          </a:p>
        </p:txBody>
      </p:sp>
      <p:sp>
        <p:nvSpPr>
          <p:cNvPr id="13" name="Oval 12"/>
          <p:cNvSpPr/>
          <p:nvPr/>
        </p:nvSpPr>
        <p:spPr>
          <a:xfrm>
            <a:off x="5942299" y="4339600"/>
            <a:ext cx="854195" cy="89028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000" b="1">
                <a:solidFill>
                  <a:srgbClr val="002060"/>
                </a:solidFill>
                <a:latin typeface="VNI-Avo" pitchFamily="2" charset="0"/>
                <a:ea typeface="Cambria Math" panose="02040503050406030204" pitchFamily="18" charset="0"/>
                <a:cs typeface="Times New Roman" panose="02020603050405020304" pitchFamily="18" charset="0"/>
              </a:rPr>
              <a:t>4</a:t>
            </a:r>
            <a:endParaRPr kumimoji="0" lang="en-GB" sz="1800" b="0" i="0" u="none" strike="noStrike" kern="1200" cap="none" spc="0" normalizeH="0" baseline="0" noProof="0">
              <a:ln>
                <a:noFill/>
              </a:ln>
              <a:solidFill>
                <a:srgbClr val="FFFFFF"/>
              </a:solidFill>
              <a:effectLst/>
              <a:uLnTx/>
              <a:uFillTx/>
              <a:latin typeface="Segoe Print"/>
              <a:cs typeface="+mn-cs"/>
            </a:endParaRPr>
          </a:p>
        </p:txBody>
      </p:sp>
      <p:cxnSp>
        <p:nvCxnSpPr>
          <p:cNvPr id="16" name="Straight Connector 15"/>
          <p:cNvCxnSpPr>
            <a:cxnSpLocks/>
            <a:stCxn id="22" idx="2"/>
            <a:endCxn id="12" idx="6"/>
          </p:cNvCxnSpPr>
          <p:nvPr/>
        </p:nvCxnSpPr>
        <p:spPr>
          <a:xfrm flipH="1" flipV="1">
            <a:off x="6732803" y="3635471"/>
            <a:ext cx="1047956" cy="485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22" idx="2"/>
            <a:endCxn id="13" idx="6"/>
          </p:cNvCxnSpPr>
          <p:nvPr/>
        </p:nvCxnSpPr>
        <p:spPr>
          <a:xfrm flipH="1">
            <a:off x="6796494" y="4121054"/>
            <a:ext cx="984265" cy="663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27" y="214974"/>
            <a:ext cx="5769473" cy="2716367"/>
          </a:xfrm>
          <a:prstGeom prst="rect">
            <a:avLst/>
          </a:prstGeom>
        </p:spPr>
      </p:pic>
      <p:grpSp>
        <p:nvGrpSpPr>
          <p:cNvPr id="17" name="Nhóm 16">
            <a:extLst>
              <a:ext uri="{FF2B5EF4-FFF2-40B4-BE49-F238E27FC236}">
                <a16:creationId xmlns:a16="http://schemas.microsoft.com/office/drawing/2014/main" id="{AB8FC51C-E5BF-4F9A-9F90-5DA465DDFAF7}"/>
              </a:ext>
            </a:extLst>
          </p:cNvPr>
          <p:cNvGrpSpPr/>
          <p:nvPr/>
        </p:nvGrpSpPr>
        <p:grpSpPr>
          <a:xfrm>
            <a:off x="7661197" y="3675909"/>
            <a:ext cx="1093318" cy="890289"/>
            <a:chOff x="7661197" y="3675909"/>
            <a:chExt cx="1093318" cy="890289"/>
          </a:xfrm>
        </p:grpSpPr>
        <p:sp>
          <p:nvSpPr>
            <p:cNvPr id="22" name="Oval 21"/>
            <p:cNvSpPr/>
            <p:nvPr/>
          </p:nvSpPr>
          <p:spPr>
            <a:xfrm>
              <a:off x="7780759" y="3675909"/>
              <a:ext cx="854195" cy="890289"/>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0" name="TextBox 49"/>
            <p:cNvSpPr txBox="1"/>
            <p:nvPr/>
          </p:nvSpPr>
          <p:spPr>
            <a:xfrm>
              <a:off x="7661197" y="3705733"/>
              <a:ext cx="1093318"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rPr>
                <a:t>10</a:t>
              </a:r>
            </a:p>
          </p:txBody>
        </p:sp>
      </p:grpSp>
      <p:grpSp>
        <p:nvGrpSpPr>
          <p:cNvPr id="18" name="Nhóm 17">
            <a:extLst>
              <a:ext uri="{FF2B5EF4-FFF2-40B4-BE49-F238E27FC236}">
                <a16:creationId xmlns:a16="http://schemas.microsoft.com/office/drawing/2014/main" id="{7208D5E4-2554-42B2-ACCA-CB9AA7103485}"/>
              </a:ext>
            </a:extLst>
          </p:cNvPr>
          <p:cNvGrpSpPr/>
          <p:nvPr/>
        </p:nvGrpSpPr>
        <p:grpSpPr>
          <a:xfrm>
            <a:off x="7339334" y="5138689"/>
            <a:ext cx="882849" cy="878681"/>
            <a:chOff x="7339334" y="5138689"/>
            <a:chExt cx="882849" cy="878681"/>
          </a:xfrm>
        </p:grpSpPr>
        <p:sp>
          <p:nvSpPr>
            <p:cNvPr id="32" name="Rounded Rectangle 31"/>
            <p:cNvSpPr/>
            <p:nvPr/>
          </p:nvSpPr>
          <p:spPr>
            <a:xfrm>
              <a:off x="7339334" y="5138689"/>
              <a:ext cx="882849" cy="878681"/>
            </a:xfrm>
            <a:prstGeom prst="roundRect">
              <a:avLst/>
            </a:prstGeom>
            <a:solidFill>
              <a:schemeClr val="accent4">
                <a:lumMod val="40000"/>
                <a:lumOff val="60000"/>
              </a:schemeClr>
            </a:solidFill>
            <a:ln w="28575">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1" name="Rectangle 50"/>
            <p:cNvSpPr/>
            <p:nvPr/>
          </p:nvSpPr>
          <p:spPr>
            <a:xfrm>
              <a:off x="7630021" y="5240368"/>
              <a:ext cx="33212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6</a:t>
              </a:r>
            </a:p>
          </p:txBody>
        </p:sp>
      </p:grpSp>
      <p:grpSp>
        <p:nvGrpSpPr>
          <p:cNvPr id="20" name="Nhóm 19">
            <a:extLst>
              <a:ext uri="{FF2B5EF4-FFF2-40B4-BE49-F238E27FC236}">
                <a16:creationId xmlns:a16="http://schemas.microsoft.com/office/drawing/2014/main" id="{CB304951-0D4D-414A-B883-D5B0991A5BF7}"/>
              </a:ext>
            </a:extLst>
          </p:cNvPr>
          <p:cNvGrpSpPr/>
          <p:nvPr/>
        </p:nvGrpSpPr>
        <p:grpSpPr>
          <a:xfrm>
            <a:off x="9394680" y="5151328"/>
            <a:ext cx="882849" cy="878681"/>
            <a:chOff x="9394680" y="5151328"/>
            <a:chExt cx="882849" cy="878681"/>
          </a:xfrm>
        </p:grpSpPr>
        <p:sp>
          <p:nvSpPr>
            <p:cNvPr id="34" name="Rounded Rectangle 33"/>
            <p:cNvSpPr/>
            <p:nvPr/>
          </p:nvSpPr>
          <p:spPr>
            <a:xfrm>
              <a:off x="9394680" y="5151328"/>
              <a:ext cx="882849" cy="878681"/>
            </a:xfrm>
            <a:prstGeom prst="roundRect">
              <a:avLst/>
            </a:prstGeom>
            <a:solidFill>
              <a:schemeClr val="accent4">
                <a:lumMod val="40000"/>
                <a:lumOff val="60000"/>
              </a:schemeClr>
            </a:solidFill>
            <a:ln w="28575">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2" name="Rectangle 51"/>
            <p:cNvSpPr/>
            <p:nvPr/>
          </p:nvSpPr>
          <p:spPr>
            <a:xfrm>
              <a:off x="9582830" y="5200733"/>
              <a:ext cx="47641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rPr>
                <a:t>4</a:t>
              </a:r>
            </a:p>
          </p:txBody>
        </p:sp>
      </p:grpSp>
      <p:grpSp>
        <p:nvGrpSpPr>
          <p:cNvPr id="19" name="Nhóm 18">
            <a:extLst>
              <a:ext uri="{FF2B5EF4-FFF2-40B4-BE49-F238E27FC236}">
                <a16:creationId xmlns:a16="http://schemas.microsoft.com/office/drawing/2014/main" id="{365CF3D6-A0C2-4763-B184-E7F722F669E3}"/>
              </a:ext>
            </a:extLst>
          </p:cNvPr>
          <p:cNvGrpSpPr/>
          <p:nvPr/>
        </p:nvGrpSpPr>
        <p:grpSpPr>
          <a:xfrm>
            <a:off x="8367007" y="5151328"/>
            <a:ext cx="882849" cy="878681"/>
            <a:chOff x="8367007" y="5151328"/>
            <a:chExt cx="882849" cy="878681"/>
          </a:xfrm>
        </p:grpSpPr>
        <p:sp>
          <p:nvSpPr>
            <p:cNvPr id="33" name="Rounded Rectangle 32"/>
            <p:cNvSpPr/>
            <p:nvPr/>
          </p:nvSpPr>
          <p:spPr>
            <a:xfrm>
              <a:off x="8367007" y="5151328"/>
              <a:ext cx="882849" cy="878681"/>
            </a:xfrm>
            <a:prstGeom prst="roundRect">
              <a:avLst/>
            </a:prstGeom>
            <a:solidFill>
              <a:schemeClr val="accent4">
                <a:lumMod val="40000"/>
                <a:lumOff val="60000"/>
              </a:schemeClr>
            </a:solidFill>
            <a:ln w="28575">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3" name="Rectangle 52"/>
            <p:cNvSpPr/>
            <p:nvPr/>
          </p:nvSpPr>
          <p:spPr>
            <a:xfrm>
              <a:off x="8557948" y="5292103"/>
              <a:ext cx="49084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a:t>+</a:t>
              </a:r>
            </a:p>
          </p:txBody>
        </p:sp>
      </p:grpSp>
      <p:sp>
        <p:nvSpPr>
          <p:cNvPr id="54" name="Rectangle 53"/>
          <p:cNvSpPr/>
          <p:nvPr/>
        </p:nvSpPr>
        <p:spPr>
          <a:xfrm>
            <a:off x="10241094" y="5267217"/>
            <a:ext cx="49084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a:t>=</a:t>
            </a:r>
          </a:p>
        </p:txBody>
      </p:sp>
      <p:grpSp>
        <p:nvGrpSpPr>
          <p:cNvPr id="21" name="Nhóm 20">
            <a:extLst>
              <a:ext uri="{FF2B5EF4-FFF2-40B4-BE49-F238E27FC236}">
                <a16:creationId xmlns:a16="http://schemas.microsoft.com/office/drawing/2014/main" id="{1D5B96A7-FE69-4C43-8DD3-9062109307C9}"/>
              </a:ext>
            </a:extLst>
          </p:cNvPr>
          <p:cNvGrpSpPr/>
          <p:nvPr/>
        </p:nvGrpSpPr>
        <p:grpSpPr>
          <a:xfrm>
            <a:off x="10665368" y="5115336"/>
            <a:ext cx="915067" cy="878681"/>
            <a:chOff x="10665368" y="5115336"/>
            <a:chExt cx="915067" cy="878681"/>
          </a:xfrm>
        </p:grpSpPr>
        <p:sp>
          <p:nvSpPr>
            <p:cNvPr id="37" name="Rounded Rectangle 36"/>
            <p:cNvSpPr/>
            <p:nvPr/>
          </p:nvSpPr>
          <p:spPr>
            <a:xfrm>
              <a:off x="10697586" y="5115336"/>
              <a:ext cx="882849" cy="878681"/>
            </a:xfrm>
            <a:prstGeom prst="roundRect">
              <a:avLst/>
            </a:prstGeom>
            <a:solidFill>
              <a:schemeClr val="accent4">
                <a:lumMod val="40000"/>
                <a:lumOff val="60000"/>
              </a:schemeClr>
            </a:solidFill>
            <a:ln w="28575">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Print"/>
                <a:cs typeface="+mn-cs"/>
              </a:endParaRPr>
            </a:p>
          </p:txBody>
        </p:sp>
        <p:sp>
          <p:nvSpPr>
            <p:cNvPr id="55" name="TextBox 54"/>
            <p:cNvSpPr txBox="1"/>
            <p:nvPr/>
          </p:nvSpPr>
          <p:spPr>
            <a:xfrm>
              <a:off x="10665368" y="5168992"/>
              <a:ext cx="841605" cy="707886"/>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VNI-Avo" pitchFamily="2" charset="0"/>
                  <a:ea typeface="Cambria Math" panose="02040503050406030204" pitchFamily="18" charset="0"/>
                  <a:cs typeface="Times New Roman" panose="02020603050405020304" pitchFamily="18" charset="0"/>
                </a:rPr>
                <a:t>10</a:t>
              </a:r>
            </a:p>
          </p:txBody>
        </p:sp>
      </p:grpSp>
    </p:spTree>
    <p:custDataLst>
      <p:tags r:id="rId1"/>
    </p:custDataLst>
    <p:extLst>
      <p:ext uri="{BB962C8B-B14F-4D97-AF65-F5344CB8AC3E}">
        <p14:creationId xmlns:p14="http://schemas.microsoft.com/office/powerpoint/2010/main" val="4090575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10.xml><?xml version="1.0" encoding="utf-8"?>
<p:tagLst xmlns:a="http://schemas.openxmlformats.org/drawingml/2006/main" xmlns:r="http://schemas.openxmlformats.org/officeDocument/2006/relationships" xmlns:p="http://schemas.openxmlformats.org/presentationml/2006/main">
  <p:tag name="TIMING" val="|8.3"/>
</p:tagLst>
</file>

<file path=ppt/tags/tag11.xml><?xml version="1.0" encoding="utf-8"?>
<p:tagLst xmlns:a="http://schemas.openxmlformats.org/drawingml/2006/main" xmlns:r="http://schemas.openxmlformats.org/officeDocument/2006/relationships" xmlns:p="http://schemas.openxmlformats.org/presentationml/2006/main">
  <p:tag name="TIMING" val="|2.1|13.6"/>
</p:tagLst>
</file>

<file path=ppt/tags/tag12.xml><?xml version="1.0" encoding="utf-8"?>
<p:tagLst xmlns:a="http://schemas.openxmlformats.org/drawingml/2006/main" xmlns:r="http://schemas.openxmlformats.org/officeDocument/2006/relationships" xmlns:p="http://schemas.openxmlformats.org/presentationml/2006/main">
  <p:tag name="TIMING" val="|0.6|16.4"/>
</p:tagLst>
</file>

<file path=ppt/tags/tag13.xml><?xml version="1.0" encoding="utf-8"?>
<p:tagLst xmlns:a="http://schemas.openxmlformats.org/drawingml/2006/main" xmlns:r="http://schemas.openxmlformats.org/officeDocument/2006/relationships" xmlns:p="http://schemas.openxmlformats.org/presentationml/2006/main">
  <p:tag name="TIMING" val="|1.4|2.9|10.6"/>
</p:tagLst>
</file>

<file path=ppt/tags/tag14.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19.6|2.4"/>
</p:tagLst>
</file>

<file path=ppt/tags/tag3.xml><?xml version="1.0" encoding="utf-8"?>
<p:tagLst xmlns:a="http://schemas.openxmlformats.org/drawingml/2006/main" xmlns:r="http://schemas.openxmlformats.org/officeDocument/2006/relationships" xmlns:p="http://schemas.openxmlformats.org/presentationml/2006/main">
  <p:tag name="TIMING" val="|0.1|4|3.3|12.2|27.2|13.8|7.8|6.8|7"/>
</p:tagLst>
</file>

<file path=ppt/tags/tag4.xml><?xml version="1.0" encoding="utf-8"?>
<p:tagLst xmlns:a="http://schemas.openxmlformats.org/drawingml/2006/main" xmlns:r="http://schemas.openxmlformats.org/officeDocument/2006/relationships" xmlns:p="http://schemas.openxmlformats.org/presentationml/2006/main">
  <p:tag name="TIMING" val="|13.7|1.4|5.5|4.9|5.3"/>
</p:tagLst>
</file>

<file path=ppt/tags/tag5.xml><?xml version="1.0" encoding="utf-8"?>
<p:tagLst xmlns:a="http://schemas.openxmlformats.org/drawingml/2006/main" xmlns:r="http://schemas.openxmlformats.org/officeDocument/2006/relationships" xmlns:p="http://schemas.openxmlformats.org/presentationml/2006/main">
  <p:tag name="TIMING" val="|12.8|2.5|21.5|3.9|4.1|3.4"/>
</p:tagLst>
</file>

<file path=ppt/tags/tag6.xml><?xml version="1.0" encoding="utf-8"?>
<p:tagLst xmlns:a="http://schemas.openxmlformats.org/drawingml/2006/main" xmlns:r="http://schemas.openxmlformats.org/officeDocument/2006/relationships" xmlns:p="http://schemas.openxmlformats.org/presentationml/2006/main">
  <p:tag name="TIMING" val="|19.2|19.4|0.7|6.2|23.9|13.5|25.5"/>
</p:tagLst>
</file>

<file path=ppt/tags/tag7.xml><?xml version="1.0" encoding="utf-8"?>
<p:tagLst xmlns:a="http://schemas.openxmlformats.org/drawingml/2006/main" xmlns:r="http://schemas.openxmlformats.org/officeDocument/2006/relationships" xmlns:p="http://schemas.openxmlformats.org/presentationml/2006/main">
  <p:tag name="TIMING" val="|11|1|29.4|15.7|5.4"/>
</p:tagLst>
</file>

<file path=ppt/tags/tag8.xml><?xml version="1.0" encoding="utf-8"?>
<p:tagLst xmlns:a="http://schemas.openxmlformats.org/drawingml/2006/main" xmlns:r="http://schemas.openxmlformats.org/officeDocument/2006/relationships" xmlns:p="http://schemas.openxmlformats.org/presentationml/2006/main">
  <p:tag name="TIMING" val="|4.2|36|12.3|1.7"/>
</p:tagLst>
</file>

<file path=ppt/tags/tag9.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2214</TotalTime>
  <Words>425</Words>
  <Application>Microsoft Office PowerPoint</Application>
  <PresentationFormat>Widescreen</PresentationFormat>
  <Paragraphs>169</Paragraphs>
  <Slides>24</Slides>
  <Notes>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微软雅黑</vt:lpstr>
      <vt:lpstr>Arial</vt:lpstr>
      <vt:lpstr>Calibri</vt:lpstr>
      <vt:lpstr>Cambria Math</vt:lpstr>
      <vt:lpstr>Caveat Brush</vt:lpstr>
      <vt:lpstr>等线</vt:lpstr>
      <vt:lpstr>Fredoka One</vt:lpstr>
      <vt:lpstr>iCiel Cadena</vt:lpstr>
      <vt:lpstr>KarakusaAA</vt:lpstr>
      <vt:lpstr>Nunito</vt:lpstr>
      <vt:lpstr>Roboto Condensed Light</vt:lpstr>
      <vt:lpstr>Segoe Print</vt:lpstr>
      <vt:lpstr>Times New Roman</vt:lpstr>
      <vt:lpstr>VNI-Avo</vt:lpstr>
      <vt:lpstr>方正黑体_GBK</vt:lpstr>
      <vt:lpstr>Office 主题</vt:lpstr>
      <vt:lpstr>1_Office 主题</vt:lpstr>
      <vt:lpstr>1_Question of the Day for Preschool by Slidesgo</vt:lpstr>
      <vt:lpstr>2_Question of the Day for Preschool by Slidesgo</vt:lpstr>
      <vt:lpstr>PowerPoint Presentation</vt:lpstr>
      <vt:lpstr>I. MỤC TIÊU: 1. Kiến thức, kĩ năng: Hệ thống kiến thức, kĩ năng trong HKI - Số và phép tính: + Đếm, lập số, đọc, viết các số trong phạm vi 10. + So sánh các số trong phạm vi 10, xếp thứ tự các số trong phạm vi 10 (nhóm bốn số). + Sơ đồ tách – gộp số. + Cộng, trừ trong phạm vi 10. Tính chất giao hoán của phép cộng, quan hệ giữa phép cộng và phép trừ, vai trò của số 0 trong phép cộng và phép trừ qua các trường hợp cụ thể. + Quan sát tranh, nói được “câu chuyện” xảy ra phép tính (cộng, trừ), lập sơ đồ tách – gộp số, viết phép tính liên quan. + Làm quen quy luật dãy phép tính (cộng, trừ). - Hình học: + Nhận dạng, gọi tên các hình phẳng đã học. + Phân tích, tổng hợp, tưởng tượng hình qua thực hành xếp hình. 2. Năng lực chú trọng: Phát triển cả 5 năng lực: tư duy và lập luận toán học, mô hình hóa toán học, sử dụng công cụ, phương tiện toán học (bộ xếp hình), giải quyết vấn đề toán học, giao tiếp toán học. 3. Tích hợp: Toán học và cuộc sống, Tự nhiên và Xã hội, Mĩ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7</cp:lastModifiedBy>
  <cp:revision>30</cp:revision>
  <dcterms:created xsi:type="dcterms:W3CDTF">2021-11-14T08:33:55Z</dcterms:created>
  <dcterms:modified xsi:type="dcterms:W3CDTF">2022-01-09T12:21:01Z</dcterms:modified>
</cp:coreProperties>
</file>